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webextensions/webextension6.xml" ContentType="application/vnd.ms-office.webextension+xml"/>
  <Override PartName="/ppt/webextensions/webextension7.xml" ContentType="application/vnd.ms-office.webextension+xml"/>
  <Override PartName="/ppt/webextensions/webextension8.xml" ContentType="application/vnd.ms-office.webextension+xml"/>
  <Override PartName="/ppt/webextensions/webextension9.xml" ContentType="application/vnd.ms-office.webextension+xml"/>
  <Override PartName="/ppt/webextensions/webextension10.xml" ContentType="application/vnd.ms-office.webextension+xml"/>
  <Override PartName="/ppt/webextensions/webextension11.xml" ContentType="application/vnd.ms-office.webextension+xml"/>
  <Override PartName="/ppt/webextensions/webextension12.xml" ContentType="application/vnd.ms-office.webextension+xml"/>
  <Override PartName="/ppt/webextensions/webextension13.xml" ContentType="application/vnd.ms-office.webextension+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2" r:id="rId5"/>
    <p:sldId id="263" r:id="rId6"/>
    <p:sldId id="259" r:id="rId7"/>
    <p:sldId id="277" r:id="rId8"/>
    <p:sldId id="264" r:id="rId9"/>
    <p:sldId id="265" r:id="rId10"/>
    <p:sldId id="282" r:id="rId11"/>
    <p:sldId id="266" r:id="rId12"/>
    <p:sldId id="270" r:id="rId13"/>
    <p:sldId id="283" r:id="rId14"/>
    <p:sldId id="284" r:id="rId15"/>
    <p:sldId id="278" r:id="rId16"/>
    <p:sldId id="267" r:id="rId17"/>
    <p:sldId id="286" r:id="rId18"/>
    <p:sldId id="268" r:id="rId19"/>
    <p:sldId id="269" r:id="rId20"/>
    <p:sldId id="281" r:id="rId21"/>
    <p:sldId id="274" r:id="rId22"/>
    <p:sldId id="276" r:id="rId23"/>
    <p:sldId id="275" r:id="rId24"/>
    <p:sldId id="285" r:id="rId25"/>
    <p:sldId id="28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3B1B4E-D50B-4792-8F56-3476F74615B4}" v="6" dt="2023-03-12T15:24:42.264"/>
    <p1510:client id="{2964D311-1A31-074F-3DE4-BB4A2CC05B7D}" v="19" dt="2023-03-12T15:32:39.253"/>
    <p1510:client id="{C7C7CD4B-BF78-C89C-5EB7-8C7DEB559452}" v="148" dt="2023-03-12T15:32:06.308"/>
    <p1510:client id="{D6D84846-2E4E-49CC-BEF6-E1993EA99ED6}" v="135" dt="2023-03-12T15:59:49.716"/>
    <p1510:client id="{DF1DC84D-CB8E-43E6-A161-6112DCB89607}" v="4" dt="2023-03-12T14:35:01.063"/>
    <p1510:client id="{F1D31FB8-DBF0-64C7-5421-B6EBACC77582}" v="1304" dt="2023-03-12T15:54:27.2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2" d="100"/>
          <a:sy n="92" d="100"/>
        </p:scale>
        <p:origin x="82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us Koglin" userId="S::koglin.l@northeastern.edu::368420b3-3afa-484b-9e70-68baa24ebac7" providerId="AD" clId="Web-{F06BB844-4BAD-381D-2A8E-0915ABB742DC}"/>
    <pc:docChg chg="modSld">
      <pc:chgData name="Linus Koglin" userId="S::koglin.l@northeastern.edu::368420b3-3afa-484b-9e70-68baa24ebac7" providerId="AD" clId="Web-{F06BB844-4BAD-381D-2A8E-0915ABB742DC}" dt="2023-03-09T21:02:09.178" v="4" actId="1076"/>
      <pc:docMkLst>
        <pc:docMk/>
      </pc:docMkLst>
      <pc:sldChg chg="modSp">
        <pc:chgData name="Linus Koglin" userId="S::koglin.l@northeastern.edu::368420b3-3afa-484b-9e70-68baa24ebac7" providerId="AD" clId="Web-{F06BB844-4BAD-381D-2A8E-0915ABB742DC}" dt="2023-03-09T21:02:09.178" v="4" actId="1076"/>
        <pc:sldMkLst>
          <pc:docMk/>
          <pc:sldMk cId="1710995831" sldId="266"/>
        </pc:sldMkLst>
        <pc:graphicFrameChg chg="mod">
          <ac:chgData name="Linus Koglin" userId="S::koglin.l@northeastern.edu::368420b3-3afa-484b-9e70-68baa24ebac7" providerId="AD" clId="Web-{F06BB844-4BAD-381D-2A8E-0915ABB742DC}" dt="2023-03-09T21:02:09.178" v="4" actId="1076"/>
          <ac:graphicFrameMkLst>
            <pc:docMk/>
            <pc:sldMk cId="1710995831" sldId="266"/>
            <ac:graphicFrameMk id="4" creationId="{6C5805DB-5384-D22B-C6D2-7B4B16E73290}"/>
          </ac:graphicFrameMkLst>
        </pc:graphicFrameChg>
      </pc:sldChg>
      <pc:sldChg chg="modSp">
        <pc:chgData name="Linus Koglin" userId="S::koglin.l@northeastern.edu::368420b3-3afa-484b-9e70-68baa24ebac7" providerId="AD" clId="Web-{F06BB844-4BAD-381D-2A8E-0915ABB742DC}" dt="2023-03-08T19:36:09.960" v="3" actId="1076"/>
        <pc:sldMkLst>
          <pc:docMk/>
          <pc:sldMk cId="3737680658" sldId="274"/>
        </pc:sldMkLst>
        <pc:graphicFrameChg chg="mod">
          <ac:chgData name="Linus Koglin" userId="S::koglin.l@northeastern.edu::368420b3-3afa-484b-9e70-68baa24ebac7" providerId="AD" clId="Web-{F06BB844-4BAD-381D-2A8E-0915ABB742DC}" dt="2023-03-08T19:36:09.960" v="3" actId="1076"/>
          <ac:graphicFrameMkLst>
            <pc:docMk/>
            <pc:sldMk cId="3737680658" sldId="274"/>
            <ac:graphicFrameMk id="5" creationId="{B4882702-A263-2CEE-117B-E2C4C16C03D1}"/>
          </ac:graphicFrameMkLst>
        </pc:graphicFrameChg>
      </pc:sldChg>
    </pc:docChg>
  </pc:docChgLst>
  <pc:docChgLst>
    <pc:chgData name="Linus Koglin" userId="S::koglin.l@northeastern.edu::368420b3-3afa-484b-9e70-68baa24ebac7" providerId="AD" clId="Web-{2964D311-1A31-074F-3DE4-BB4A2CC05B7D}"/>
    <pc:docChg chg="addSld delSld modSld">
      <pc:chgData name="Linus Koglin" userId="S::koglin.l@northeastern.edu::368420b3-3afa-484b-9e70-68baa24ebac7" providerId="AD" clId="Web-{2964D311-1A31-074F-3DE4-BB4A2CC05B7D}" dt="2023-03-12T15:32:39.253" v="9"/>
      <pc:docMkLst>
        <pc:docMk/>
      </pc:docMkLst>
      <pc:sldChg chg="modSp">
        <pc:chgData name="Linus Koglin" userId="S::koglin.l@northeastern.edu::368420b3-3afa-484b-9e70-68baa24ebac7" providerId="AD" clId="Web-{2964D311-1A31-074F-3DE4-BB4A2CC05B7D}" dt="2023-03-12T15:32:22.534" v="4" actId="20577"/>
        <pc:sldMkLst>
          <pc:docMk/>
          <pc:sldMk cId="1765733424" sldId="270"/>
        </pc:sldMkLst>
        <pc:spChg chg="mod">
          <ac:chgData name="Linus Koglin" userId="S::koglin.l@northeastern.edu::368420b3-3afa-484b-9e70-68baa24ebac7" providerId="AD" clId="Web-{2964D311-1A31-074F-3DE4-BB4A2CC05B7D}" dt="2023-03-12T15:32:22.534" v="4" actId="20577"/>
          <ac:spMkLst>
            <pc:docMk/>
            <pc:sldMk cId="1765733424" sldId="270"/>
            <ac:spMk id="5" creationId="{56DEF851-714E-18C3-4C80-95AC4AC0009B}"/>
          </ac:spMkLst>
        </pc:spChg>
      </pc:sldChg>
      <pc:sldChg chg="modSp">
        <pc:chgData name="Linus Koglin" userId="S::koglin.l@northeastern.edu::368420b3-3afa-484b-9e70-68baa24ebac7" providerId="AD" clId="Web-{2964D311-1A31-074F-3DE4-BB4A2CC05B7D}" dt="2023-03-12T15:32:36.300" v="6" actId="20577"/>
        <pc:sldMkLst>
          <pc:docMk/>
          <pc:sldMk cId="2726948402" sldId="283"/>
        </pc:sldMkLst>
        <pc:spChg chg="mod">
          <ac:chgData name="Linus Koglin" userId="S::koglin.l@northeastern.edu::368420b3-3afa-484b-9e70-68baa24ebac7" providerId="AD" clId="Web-{2964D311-1A31-074F-3DE4-BB4A2CC05B7D}" dt="2023-03-12T15:32:36.300" v="6" actId="20577"/>
          <ac:spMkLst>
            <pc:docMk/>
            <pc:sldMk cId="2726948402" sldId="283"/>
            <ac:spMk id="5" creationId="{56DEF851-714E-18C3-4C80-95AC4AC0009B}"/>
          </ac:spMkLst>
        </pc:spChg>
      </pc:sldChg>
      <pc:sldChg chg="del">
        <pc:chgData name="Linus Koglin" userId="S::koglin.l@northeastern.edu::368420b3-3afa-484b-9e70-68baa24ebac7" providerId="AD" clId="Web-{2964D311-1A31-074F-3DE4-BB4A2CC05B7D}" dt="2023-03-12T15:32:37.565" v="8"/>
        <pc:sldMkLst>
          <pc:docMk/>
          <pc:sldMk cId="3656859952" sldId="284"/>
        </pc:sldMkLst>
      </pc:sldChg>
      <pc:sldChg chg="add replId">
        <pc:chgData name="Linus Koglin" userId="S::koglin.l@northeastern.edu::368420b3-3afa-484b-9e70-68baa24ebac7" providerId="AD" clId="Web-{2964D311-1A31-074F-3DE4-BB4A2CC05B7D}" dt="2023-03-12T15:32:39.253" v="9"/>
        <pc:sldMkLst>
          <pc:docMk/>
          <pc:sldMk cId="3685894368" sldId="284"/>
        </pc:sldMkLst>
      </pc:sldChg>
      <pc:sldChg chg="del">
        <pc:chgData name="Linus Koglin" userId="S::koglin.l@northeastern.edu::368420b3-3afa-484b-9e70-68baa24ebac7" providerId="AD" clId="Web-{2964D311-1A31-074F-3DE4-BB4A2CC05B7D}" dt="2023-03-12T15:32:36.831" v="7"/>
        <pc:sldMkLst>
          <pc:docMk/>
          <pc:sldMk cId="3149517219" sldId="285"/>
        </pc:sldMkLst>
      </pc:sldChg>
    </pc:docChg>
  </pc:docChgLst>
  <pc:docChgLst>
    <pc:chgData name="Sukhil Babu" userId="S::babu.su@northeastern.edu::5aa8178d-7ab1-48e7-ac92-90f88505fffb" providerId="AD" clId="Web-{DF1DC84D-CB8E-43E6-A161-6112DCB89607}"/>
    <pc:docChg chg="addSld modSld sldOrd">
      <pc:chgData name="Sukhil Babu" userId="S::babu.su@northeastern.edu::5aa8178d-7ab1-48e7-ac92-90f88505fffb" providerId="AD" clId="Web-{DF1DC84D-CB8E-43E6-A161-6112DCB89607}" dt="2023-03-12T14:37:19.505" v="9" actId="14100"/>
      <pc:docMkLst>
        <pc:docMk/>
      </pc:docMkLst>
      <pc:sldChg chg="ord">
        <pc:chgData name="Sukhil Babu" userId="S::babu.su@northeastern.edu::5aa8178d-7ab1-48e7-ac92-90f88505fffb" providerId="AD" clId="Web-{DF1DC84D-CB8E-43E6-A161-6112DCB89607}" dt="2023-03-12T14:30:24.210" v="0"/>
        <pc:sldMkLst>
          <pc:docMk/>
          <pc:sldMk cId="3737680658" sldId="274"/>
        </pc:sldMkLst>
      </pc:sldChg>
      <pc:sldChg chg="addSp delSp modSp new mod setBg">
        <pc:chgData name="Sukhil Babu" userId="S::babu.su@northeastern.edu::5aa8178d-7ab1-48e7-ac92-90f88505fffb" providerId="AD" clId="Web-{DF1DC84D-CB8E-43E6-A161-6112DCB89607}" dt="2023-03-12T14:37:19.505" v="9" actId="14100"/>
        <pc:sldMkLst>
          <pc:docMk/>
          <pc:sldMk cId="3561445398" sldId="276"/>
        </pc:sldMkLst>
        <pc:spChg chg="add del">
          <ac:chgData name="Sukhil Babu" userId="S::babu.su@northeastern.edu::5aa8178d-7ab1-48e7-ac92-90f88505fffb" providerId="AD" clId="Web-{DF1DC84D-CB8E-43E6-A161-6112DCB89607}" dt="2023-03-12T14:35:39.924" v="4"/>
          <ac:spMkLst>
            <pc:docMk/>
            <pc:sldMk cId="3561445398" sldId="276"/>
            <ac:spMk id="7" creationId="{42A4FC2C-047E-45A5-965D-8E1E3BF09BC6}"/>
          </ac:spMkLst>
        </pc:spChg>
        <pc:spChg chg="add">
          <ac:chgData name="Sukhil Babu" userId="S::babu.su@northeastern.edu::5aa8178d-7ab1-48e7-ac92-90f88505fffb" providerId="AD" clId="Web-{DF1DC84D-CB8E-43E6-A161-6112DCB89607}" dt="2023-03-12T14:35:39.924" v="5"/>
          <ac:spMkLst>
            <pc:docMk/>
            <pc:sldMk cId="3561445398" sldId="276"/>
            <ac:spMk id="9" creationId="{3B432D73-5C38-474F-AF96-A3228731BF36}"/>
          </ac:spMkLst>
        </pc:spChg>
        <pc:graphicFrameChg chg="mod">
          <ac:chgData name="Sukhil Babu" userId="S::babu.su@northeastern.edu::5aa8178d-7ab1-48e7-ac92-90f88505fffb" providerId="AD" clId="Web-{DF1DC84D-CB8E-43E6-A161-6112DCB89607}" dt="2023-03-12T14:37:19.505" v="9" actId="14100"/>
          <ac:graphicFrameMkLst>
            <pc:docMk/>
            <pc:sldMk cId="3561445398" sldId="276"/>
            <ac:graphicFrameMk id="3" creationId="{07FB1DC0-CB90-F992-EA42-9F84CECFAF6D}"/>
          </ac:graphicFrameMkLst>
        </pc:graphicFrameChg>
        <pc:picChg chg="add mod">
          <ac:chgData name="Sukhil Babu" userId="S::babu.su@northeastern.edu::5aa8178d-7ab1-48e7-ac92-90f88505fffb" providerId="AD" clId="Web-{DF1DC84D-CB8E-43E6-A161-6112DCB89607}" dt="2023-03-12T14:35:39.924" v="5"/>
          <ac:picMkLst>
            <pc:docMk/>
            <pc:sldMk cId="3561445398" sldId="276"/>
            <ac:picMk id="2" creationId="{407F16E4-03F0-5620-BD8F-83C3171F19CA}"/>
          </ac:picMkLst>
        </pc:picChg>
      </pc:sldChg>
    </pc:docChg>
  </pc:docChgLst>
  <pc:docChgLst>
    <pc:chgData name="Linus Koglin" userId="368420b3-3afa-484b-9e70-68baa24ebac7" providerId="ADAL" clId="{053B1B4E-D50B-4792-8F56-3476F74615B4}"/>
    <pc:docChg chg="undo custSel addSld delSld modSld">
      <pc:chgData name="Linus Koglin" userId="368420b3-3afa-484b-9e70-68baa24ebac7" providerId="ADAL" clId="{053B1B4E-D50B-4792-8F56-3476F74615B4}" dt="2023-03-12T15:24:39.709" v="3" actId="22"/>
      <pc:docMkLst>
        <pc:docMk/>
      </pc:docMkLst>
      <pc:sldChg chg="addSp delSp mod">
        <pc:chgData name="Linus Koglin" userId="368420b3-3afa-484b-9e70-68baa24ebac7" providerId="ADAL" clId="{053B1B4E-D50B-4792-8F56-3476F74615B4}" dt="2023-03-12T15:24:39.709" v="3" actId="22"/>
        <pc:sldMkLst>
          <pc:docMk/>
          <pc:sldMk cId="1710995831" sldId="266"/>
        </pc:sldMkLst>
        <pc:spChg chg="add del">
          <ac:chgData name="Linus Koglin" userId="368420b3-3afa-484b-9e70-68baa24ebac7" providerId="ADAL" clId="{053B1B4E-D50B-4792-8F56-3476F74615B4}" dt="2023-03-12T15:24:39.709" v="3" actId="22"/>
          <ac:spMkLst>
            <pc:docMk/>
            <pc:sldMk cId="1710995831" sldId="266"/>
            <ac:spMk id="5" creationId="{6A1A420B-29AC-D926-A9C4-CFFF925ADCC5}"/>
          </ac:spMkLst>
        </pc:spChg>
      </pc:sldChg>
      <pc:sldChg chg="new del">
        <pc:chgData name="Linus Koglin" userId="368420b3-3afa-484b-9e70-68baa24ebac7" providerId="ADAL" clId="{053B1B4E-D50B-4792-8F56-3476F74615B4}" dt="2023-03-12T15:24:15.787" v="1" actId="47"/>
        <pc:sldMkLst>
          <pc:docMk/>
          <pc:sldMk cId="3966180744" sldId="277"/>
        </pc:sldMkLst>
      </pc:sldChg>
    </pc:docChg>
  </pc:docChgLst>
  <pc:docChgLst>
    <pc:chgData name="Linus Koglin" userId="S::koglin.l@northeastern.edu::368420b3-3afa-484b-9e70-68baa24ebac7" providerId="AD" clId="Web-{C7C7CD4B-BF78-C89C-5EB7-8C7DEB559452}"/>
    <pc:docChg chg="addSld delSld modSld sldOrd">
      <pc:chgData name="Linus Koglin" userId="S::koglin.l@northeastern.edu::368420b3-3afa-484b-9e70-68baa24ebac7" providerId="AD" clId="Web-{C7C7CD4B-BF78-C89C-5EB7-8C7DEB559452}" dt="2023-03-12T15:32:06.308" v="100"/>
      <pc:docMkLst>
        <pc:docMk/>
      </pc:docMkLst>
      <pc:sldChg chg="ord">
        <pc:chgData name="Linus Koglin" userId="S::koglin.l@northeastern.edu::368420b3-3afa-484b-9e70-68baa24ebac7" providerId="AD" clId="Web-{C7C7CD4B-BF78-C89C-5EB7-8C7DEB559452}" dt="2023-03-12T15:29:45.356" v="80"/>
        <pc:sldMkLst>
          <pc:docMk/>
          <pc:sldMk cId="3804269175" sldId="264"/>
        </pc:sldMkLst>
      </pc:sldChg>
      <pc:sldChg chg="ord">
        <pc:chgData name="Linus Koglin" userId="S::koglin.l@northeastern.edu::368420b3-3afa-484b-9e70-68baa24ebac7" providerId="AD" clId="Web-{C7C7CD4B-BF78-C89C-5EB7-8C7DEB559452}" dt="2023-03-12T15:29:46.747" v="81"/>
        <pc:sldMkLst>
          <pc:docMk/>
          <pc:sldMk cId="1793112034" sldId="265"/>
        </pc:sldMkLst>
      </pc:sldChg>
      <pc:sldChg chg="ord">
        <pc:chgData name="Linus Koglin" userId="S::koglin.l@northeastern.edu::368420b3-3afa-484b-9e70-68baa24ebac7" providerId="AD" clId="Web-{C7C7CD4B-BF78-C89C-5EB7-8C7DEB559452}" dt="2023-03-12T15:29:48.122" v="82"/>
        <pc:sldMkLst>
          <pc:docMk/>
          <pc:sldMk cId="1710995831" sldId="266"/>
        </pc:sldMkLst>
      </pc:sldChg>
      <pc:sldChg chg="ord">
        <pc:chgData name="Linus Koglin" userId="S::koglin.l@northeastern.edu::368420b3-3afa-484b-9e70-68baa24ebac7" providerId="AD" clId="Web-{C7C7CD4B-BF78-C89C-5EB7-8C7DEB559452}" dt="2023-03-12T15:31:24.558" v="87"/>
        <pc:sldMkLst>
          <pc:docMk/>
          <pc:sldMk cId="1765733424" sldId="270"/>
        </pc:sldMkLst>
      </pc:sldChg>
      <pc:sldChg chg="addSp delSp modSp ord">
        <pc:chgData name="Linus Koglin" userId="S::koglin.l@northeastern.edu::368420b3-3afa-484b-9e70-68baa24ebac7" providerId="AD" clId="Web-{C7C7CD4B-BF78-C89C-5EB7-8C7DEB559452}" dt="2023-03-12T15:29:05.731" v="52"/>
        <pc:sldMkLst>
          <pc:docMk/>
          <pc:sldMk cId="80617166" sldId="277"/>
        </pc:sldMkLst>
        <pc:spChg chg="add mod">
          <ac:chgData name="Linus Koglin" userId="S::koglin.l@northeastern.edu::368420b3-3afa-484b-9e70-68baa24ebac7" providerId="AD" clId="Web-{C7C7CD4B-BF78-C89C-5EB7-8C7DEB559452}" dt="2023-03-12T15:29:05.731" v="52"/>
          <ac:spMkLst>
            <pc:docMk/>
            <pc:sldMk cId="80617166" sldId="277"/>
            <ac:spMk id="2" creationId="{13B825E3-346E-4959-5135-89A4C7007C09}"/>
          </ac:spMkLst>
        </pc:spChg>
        <pc:spChg chg="add del">
          <ac:chgData name="Linus Koglin" userId="S::koglin.l@northeastern.edu::368420b3-3afa-484b-9e70-68baa24ebac7" providerId="AD" clId="Web-{C7C7CD4B-BF78-C89C-5EB7-8C7DEB559452}" dt="2023-03-12T15:29:05.731" v="52"/>
          <ac:spMkLst>
            <pc:docMk/>
            <pc:sldMk cId="80617166" sldId="277"/>
            <ac:spMk id="16" creationId="{5D9FC6AC-4A12-4825-8ABE-0732B8EF4D16}"/>
          </ac:spMkLst>
        </pc:spChg>
        <pc:spChg chg="add del">
          <ac:chgData name="Linus Koglin" userId="S::koglin.l@northeastern.edu::368420b3-3afa-484b-9e70-68baa24ebac7" providerId="AD" clId="Web-{C7C7CD4B-BF78-C89C-5EB7-8C7DEB559452}" dt="2023-03-12T15:29:05.731" v="52"/>
          <ac:spMkLst>
            <pc:docMk/>
            <pc:sldMk cId="80617166" sldId="277"/>
            <ac:spMk id="21" creationId="{37C89E4B-3C9F-44B9-8B86-D9E3D112D8EC}"/>
          </ac:spMkLst>
        </pc:spChg>
        <pc:picChg chg="mod">
          <ac:chgData name="Linus Koglin" userId="S::koglin.l@northeastern.edu::368420b3-3afa-484b-9e70-68baa24ebac7" providerId="AD" clId="Web-{C7C7CD4B-BF78-C89C-5EB7-8C7DEB559452}" dt="2023-03-12T15:29:05.731" v="52"/>
          <ac:picMkLst>
            <pc:docMk/>
            <pc:sldMk cId="80617166" sldId="277"/>
            <ac:picMk id="3" creationId="{4A8BD1FE-CA43-625C-F66E-BB8CE2DB5B56}"/>
          </ac:picMkLst>
        </pc:picChg>
        <pc:picChg chg="add del">
          <ac:chgData name="Linus Koglin" userId="S::koglin.l@northeastern.edu::368420b3-3afa-484b-9e70-68baa24ebac7" providerId="AD" clId="Web-{C7C7CD4B-BF78-C89C-5EB7-8C7DEB559452}" dt="2023-03-12T15:28:53.794" v="50"/>
          <ac:picMkLst>
            <pc:docMk/>
            <pc:sldMk cId="80617166" sldId="277"/>
            <ac:picMk id="4" creationId="{E1C533C4-A1A0-1DF0-5693-6D96DFFCDB24}"/>
          </ac:picMkLst>
        </pc:picChg>
        <pc:cxnChg chg="add del">
          <ac:chgData name="Linus Koglin" userId="S::koglin.l@northeastern.edu::368420b3-3afa-484b-9e70-68baa24ebac7" providerId="AD" clId="Web-{C7C7CD4B-BF78-C89C-5EB7-8C7DEB559452}" dt="2023-03-12T15:29:05.731" v="52"/>
          <ac:cxnSpMkLst>
            <pc:docMk/>
            <pc:sldMk cId="80617166" sldId="277"/>
            <ac:cxnSpMk id="23" creationId="{AA2EAA10-076F-46BD-8F0F-B9A2FB77A85C}"/>
          </ac:cxnSpMkLst>
        </pc:cxnChg>
        <pc:cxnChg chg="add del">
          <ac:chgData name="Linus Koglin" userId="S::koglin.l@northeastern.edu::368420b3-3afa-484b-9e70-68baa24ebac7" providerId="AD" clId="Web-{C7C7CD4B-BF78-C89C-5EB7-8C7DEB559452}" dt="2023-03-12T15:29:05.731" v="52"/>
          <ac:cxnSpMkLst>
            <pc:docMk/>
            <pc:sldMk cId="80617166" sldId="277"/>
            <ac:cxnSpMk id="25" creationId="{D891E407-403B-4764-86C9-33A56D3BCAA3}"/>
          </ac:cxnSpMkLst>
        </pc:cxnChg>
      </pc:sldChg>
      <pc:sldChg chg="modSp add replId">
        <pc:chgData name="Linus Koglin" userId="S::koglin.l@northeastern.edu::368420b3-3afa-484b-9e70-68baa24ebac7" providerId="AD" clId="Web-{C7C7CD4B-BF78-C89C-5EB7-8C7DEB559452}" dt="2023-03-12T15:29:34.012" v="71" actId="20577"/>
        <pc:sldMkLst>
          <pc:docMk/>
          <pc:sldMk cId="2117384608" sldId="278"/>
        </pc:sldMkLst>
        <pc:spChg chg="mod">
          <ac:chgData name="Linus Koglin" userId="S::koglin.l@northeastern.edu::368420b3-3afa-484b-9e70-68baa24ebac7" providerId="AD" clId="Web-{C7C7CD4B-BF78-C89C-5EB7-8C7DEB559452}" dt="2023-03-12T15:29:34.012" v="71" actId="20577"/>
          <ac:spMkLst>
            <pc:docMk/>
            <pc:sldMk cId="2117384608" sldId="278"/>
            <ac:spMk id="2" creationId="{13B825E3-346E-4959-5135-89A4C7007C09}"/>
          </ac:spMkLst>
        </pc:spChg>
      </pc:sldChg>
      <pc:sldChg chg="del">
        <pc:chgData name="Linus Koglin" userId="S::koglin.l@northeastern.edu::368420b3-3afa-484b-9e70-68baa24ebac7" providerId="AD" clId="Web-{C7C7CD4B-BF78-C89C-5EB7-8C7DEB559452}" dt="2023-03-12T15:29:13.637" v="53"/>
        <pc:sldMkLst>
          <pc:docMk/>
          <pc:sldMk cId="2570270176" sldId="278"/>
        </pc:sldMkLst>
      </pc:sldChg>
      <pc:sldChg chg="del">
        <pc:chgData name="Linus Koglin" userId="S::koglin.l@northeastern.edu::368420b3-3afa-484b-9e70-68baa24ebac7" providerId="AD" clId="Web-{C7C7CD4B-BF78-C89C-5EB7-8C7DEB559452}" dt="2023-03-12T15:29:14.106" v="54"/>
        <pc:sldMkLst>
          <pc:docMk/>
          <pc:sldMk cId="1612617682" sldId="279"/>
        </pc:sldMkLst>
      </pc:sldChg>
      <pc:sldChg chg="add del replId">
        <pc:chgData name="Linus Koglin" userId="S::koglin.l@northeastern.edu::368420b3-3afa-484b-9e70-68baa24ebac7" providerId="AD" clId="Web-{C7C7CD4B-BF78-C89C-5EB7-8C7DEB559452}" dt="2023-03-12T15:29:36.419" v="72"/>
        <pc:sldMkLst>
          <pc:docMk/>
          <pc:sldMk cId="1646030980" sldId="279"/>
        </pc:sldMkLst>
      </pc:sldChg>
      <pc:sldChg chg="del">
        <pc:chgData name="Linus Koglin" userId="S::koglin.l@northeastern.edu::368420b3-3afa-484b-9e70-68baa24ebac7" providerId="AD" clId="Web-{C7C7CD4B-BF78-C89C-5EB7-8C7DEB559452}" dt="2023-03-12T15:29:37.512" v="73"/>
        <pc:sldMkLst>
          <pc:docMk/>
          <pc:sldMk cId="1353864664" sldId="280"/>
        </pc:sldMkLst>
      </pc:sldChg>
      <pc:sldChg chg="modSp">
        <pc:chgData name="Linus Koglin" userId="S::koglin.l@northeastern.edu::368420b3-3afa-484b-9e70-68baa24ebac7" providerId="AD" clId="Web-{C7C7CD4B-BF78-C89C-5EB7-8C7DEB559452}" dt="2023-03-12T15:29:42.059" v="79" actId="20577"/>
        <pc:sldMkLst>
          <pc:docMk/>
          <pc:sldMk cId="1266627811" sldId="281"/>
        </pc:sldMkLst>
        <pc:spChg chg="mod">
          <ac:chgData name="Linus Koglin" userId="S::koglin.l@northeastern.edu::368420b3-3afa-484b-9e70-68baa24ebac7" providerId="AD" clId="Web-{C7C7CD4B-BF78-C89C-5EB7-8C7DEB559452}" dt="2023-03-12T15:29:42.059" v="79" actId="20577"/>
          <ac:spMkLst>
            <pc:docMk/>
            <pc:sldMk cId="1266627811" sldId="281"/>
            <ac:spMk id="2" creationId="{13B825E3-346E-4959-5135-89A4C7007C09}"/>
          </ac:spMkLst>
        </pc:spChg>
      </pc:sldChg>
      <pc:sldChg chg="new del">
        <pc:chgData name="Linus Koglin" userId="S::koglin.l@northeastern.edu::368420b3-3afa-484b-9e70-68baa24ebac7" providerId="AD" clId="Web-{C7C7CD4B-BF78-C89C-5EB7-8C7DEB559452}" dt="2023-03-12T15:30:09.668" v="84"/>
        <pc:sldMkLst>
          <pc:docMk/>
          <pc:sldMk cId="1466280516" sldId="282"/>
        </pc:sldMkLst>
      </pc:sldChg>
      <pc:sldChg chg="add ord replId">
        <pc:chgData name="Linus Koglin" userId="S::koglin.l@northeastern.edu::368420b3-3afa-484b-9e70-68baa24ebac7" providerId="AD" clId="Web-{C7C7CD4B-BF78-C89C-5EB7-8C7DEB559452}" dt="2023-03-12T15:30:13.418" v="86"/>
        <pc:sldMkLst>
          <pc:docMk/>
          <pc:sldMk cId="1757154149" sldId="282"/>
        </pc:sldMkLst>
      </pc:sldChg>
      <pc:sldChg chg="new del">
        <pc:chgData name="Linus Koglin" userId="S::koglin.l@northeastern.edu::368420b3-3afa-484b-9e70-68baa24ebac7" providerId="AD" clId="Web-{C7C7CD4B-BF78-C89C-5EB7-8C7DEB559452}" dt="2023-03-12T15:31:35.574" v="89"/>
        <pc:sldMkLst>
          <pc:docMk/>
          <pc:sldMk cId="1053242457" sldId="283"/>
        </pc:sldMkLst>
      </pc:sldChg>
      <pc:sldChg chg="modSp add replId">
        <pc:chgData name="Linus Koglin" userId="S::koglin.l@northeastern.edu::368420b3-3afa-484b-9e70-68baa24ebac7" providerId="AD" clId="Web-{C7C7CD4B-BF78-C89C-5EB7-8C7DEB559452}" dt="2023-03-12T15:32:02.324" v="99" actId="20577"/>
        <pc:sldMkLst>
          <pc:docMk/>
          <pc:sldMk cId="2726948402" sldId="283"/>
        </pc:sldMkLst>
        <pc:spChg chg="mod">
          <ac:chgData name="Linus Koglin" userId="S::koglin.l@northeastern.edu::368420b3-3afa-484b-9e70-68baa24ebac7" providerId="AD" clId="Web-{C7C7CD4B-BF78-C89C-5EB7-8C7DEB559452}" dt="2023-03-12T15:32:02.324" v="99" actId="20577"/>
          <ac:spMkLst>
            <pc:docMk/>
            <pc:sldMk cId="2726948402" sldId="283"/>
            <ac:spMk id="5" creationId="{56DEF851-714E-18C3-4C80-95AC4AC0009B}"/>
          </ac:spMkLst>
        </pc:spChg>
      </pc:sldChg>
      <pc:sldChg chg="add replId">
        <pc:chgData name="Linus Koglin" userId="S::koglin.l@northeastern.edu::368420b3-3afa-484b-9e70-68baa24ebac7" providerId="AD" clId="Web-{C7C7CD4B-BF78-C89C-5EB7-8C7DEB559452}" dt="2023-03-12T15:31:38.277" v="91"/>
        <pc:sldMkLst>
          <pc:docMk/>
          <pc:sldMk cId="3656859952" sldId="284"/>
        </pc:sldMkLst>
      </pc:sldChg>
      <pc:sldChg chg="add replId">
        <pc:chgData name="Linus Koglin" userId="S::koglin.l@northeastern.edu::368420b3-3afa-484b-9e70-68baa24ebac7" providerId="AD" clId="Web-{C7C7CD4B-BF78-C89C-5EB7-8C7DEB559452}" dt="2023-03-12T15:32:06.308" v="100"/>
        <pc:sldMkLst>
          <pc:docMk/>
          <pc:sldMk cId="3149517219" sldId="285"/>
        </pc:sldMkLst>
      </pc:sldChg>
    </pc:docChg>
  </pc:docChgLst>
  <pc:docChgLst>
    <pc:chgData name="Geet Singh Sethi" userId="S::sethi.ge@northeastern.edu::a52e0e70-23a3-4f3a-99ce-059d7c3b8e39" providerId="AD" clId="Web-{67AB34A1-ED8F-4E9B-8FCE-9F0B189685C4}"/>
    <pc:docChg chg="modSld">
      <pc:chgData name="Geet Singh Sethi" userId="S::sethi.ge@northeastern.edu::a52e0e70-23a3-4f3a-99ce-059d7c3b8e39" providerId="AD" clId="Web-{67AB34A1-ED8F-4E9B-8FCE-9F0B189685C4}" dt="2023-03-14T15:10:09.050" v="0" actId="1076"/>
      <pc:docMkLst>
        <pc:docMk/>
      </pc:docMkLst>
      <pc:sldChg chg="modSp">
        <pc:chgData name="Geet Singh Sethi" userId="S::sethi.ge@northeastern.edu::a52e0e70-23a3-4f3a-99ce-059d7c3b8e39" providerId="AD" clId="Web-{67AB34A1-ED8F-4E9B-8FCE-9F0B189685C4}" dt="2023-03-14T15:10:09.050" v="0" actId="1076"/>
        <pc:sldMkLst>
          <pc:docMk/>
          <pc:sldMk cId="3737680658" sldId="274"/>
        </pc:sldMkLst>
        <pc:graphicFrameChg chg="mod">
          <ac:chgData name="Geet Singh Sethi" userId="S::sethi.ge@northeastern.edu::a52e0e70-23a3-4f3a-99ce-059d7c3b8e39" providerId="AD" clId="Web-{67AB34A1-ED8F-4E9B-8FCE-9F0B189685C4}" dt="2023-03-14T15:10:09.050" v="0" actId="1076"/>
          <ac:graphicFrameMkLst>
            <pc:docMk/>
            <pc:sldMk cId="3737680658" sldId="274"/>
            <ac:graphicFrameMk id="5" creationId="{B4882702-A263-2CEE-117B-E2C4C16C03D1}"/>
          </ac:graphicFrameMkLst>
        </pc:graphicFrameChg>
      </pc:sldChg>
    </pc:docChg>
  </pc:docChgLst>
  <pc:docChgLst>
    <pc:chgData name="Linus Koglin" userId="S::koglin.l@northeastern.edu::368420b3-3afa-484b-9e70-68baa24ebac7" providerId="AD" clId="Web-{F1D31FB8-DBF0-64C7-5421-B6EBACC77582}"/>
    <pc:docChg chg="addSld modSld sldOrd">
      <pc:chgData name="Linus Koglin" userId="S::koglin.l@northeastern.edu::368420b3-3afa-484b-9e70-68baa24ebac7" providerId="AD" clId="Web-{F1D31FB8-DBF0-64C7-5421-B6EBACC77582}" dt="2023-03-12T15:54:27.293" v="683" actId="20577"/>
      <pc:docMkLst>
        <pc:docMk/>
      </pc:docMkLst>
      <pc:sldChg chg="modSp">
        <pc:chgData name="Linus Koglin" userId="S::koglin.l@northeastern.edu::368420b3-3afa-484b-9e70-68baa24ebac7" providerId="AD" clId="Web-{F1D31FB8-DBF0-64C7-5421-B6EBACC77582}" dt="2023-03-12T15:46:13.358" v="664" actId="20577"/>
        <pc:sldMkLst>
          <pc:docMk/>
          <pc:sldMk cId="3690020924" sldId="259"/>
        </pc:sldMkLst>
        <pc:spChg chg="mod">
          <ac:chgData name="Linus Koglin" userId="S::koglin.l@northeastern.edu::368420b3-3afa-484b-9e70-68baa24ebac7" providerId="AD" clId="Web-{F1D31FB8-DBF0-64C7-5421-B6EBACC77582}" dt="2023-03-12T15:46:13.358" v="664" actId="20577"/>
          <ac:spMkLst>
            <pc:docMk/>
            <pc:sldMk cId="3690020924" sldId="259"/>
            <ac:spMk id="5" creationId="{5109C1BC-2466-9E60-DDDF-85CEB01408CD}"/>
          </ac:spMkLst>
        </pc:spChg>
      </pc:sldChg>
      <pc:sldChg chg="modSp">
        <pc:chgData name="Linus Koglin" userId="S::koglin.l@northeastern.edu::368420b3-3afa-484b-9e70-68baa24ebac7" providerId="AD" clId="Web-{F1D31FB8-DBF0-64C7-5421-B6EBACC77582}" dt="2023-03-12T15:45:17.340" v="661" actId="1076"/>
        <pc:sldMkLst>
          <pc:docMk/>
          <pc:sldMk cId="2816282461" sldId="263"/>
        </pc:sldMkLst>
        <pc:spChg chg="mod">
          <ac:chgData name="Linus Koglin" userId="S::koglin.l@northeastern.edu::368420b3-3afa-484b-9e70-68baa24ebac7" providerId="AD" clId="Web-{F1D31FB8-DBF0-64C7-5421-B6EBACC77582}" dt="2023-03-12T15:45:17.340" v="661" actId="1076"/>
          <ac:spMkLst>
            <pc:docMk/>
            <pc:sldMk cId="2816282461" sldId="263"/>
            <ac:spMk id="4" creationId="{0785D590-2750-75E2-AD06-3A3126D10F33}"/>
          </ac:spMkLst>
        </pc:spChg>
      </pc:sldChg>
      <pc:sldChg chg="ord">
        <pc:chgData name="Linus Koglin" userId="S::koglin.l@northeastern.edu::368420b3-3afa-484b-9e70-68baa24ebac7" providerId="AD" clId="Web-{F1D31FB8-DBF0-64C7-5421-B6EBACC77582}" dt="2023-03-12T15:33:06.825" v="0"/>
        <pc:sldMkLst>
          <pc:docMk/>
          <pc:sldMk cId="415359370" sldId="267"/>
        </pc:sldMkLst>
      </pc:sldChg>
      <pc:sldChg chg="ord">
        <pc:chgData name="Linus Koglin" userId="S::koglin.l@northeastern.edu::368420b3-3afa-484b-9e70-68baa24ebac7" providerId="AD" clId="Web-{F1D31FB8-DBF0-64C7-5421-B6EBACC77582}" dt="2023-03-12T15:33:09.482" v="1"/>
        <pc:sldMkLst>
          <pc:docMk/>
          <pc:sldMk cId="407579822" sldId="268"/>
        </pc:sldMkLst>
      </pc:sldChg>
      <pc:sldChg chg="ord">
        <pc:chgData name="Linus Koglin" userId="S::koglin.l@northeastern.edu::368420b3-3afa-484b-9e70-68baa24ebac7" providerId="AD" clId="Web-{F1D31FB8-DBF0-64C7-5421-B6EBACC77582}" dt="2023-03-12T15:33:11.763" v="2"/>
        <pc:sldMkLst>
          <pc:docMk/>
          <pc:sldMk cId="1709934905" sldId="269"/>
        </pc:sldMkLst>
      </pc:sldChg>
      <pc:sldChg chg="modSp">
        <pc:chgData name="Linus Koglin" userId="S::koglin.l@northeastern.edu::368420b3-3afa-484b-9e70-68baa24ebac7" providerId="AD" clId="Web-{F1D31FB8-DBF0-64C7-5421-B6EBACC77582}" dt="2023-03-12T15:50:03.087" v="680" actId="20577"/>
        <pc:sldMkLst>
          <pc:docMk/>
          <pc:sldMk cId="1765733424" sldId="270"/>
        </pc:sldMkLst>
        <pc:spChg chg="mod">
          <ac:chgData name="Linus Koglin" userId="S::koglin.l@northeastern.edu::368420b3-3afa-484b-9e70-68baa24ebac7" providerId="AD" clId="Web-{F1D31FB8-DBF0-64C7-5421-B6EBACC77582}" dt="2023-03-12T15:50:03.087" v="680" actId="20577"/>
          <ac:spMkLst>
            <pc:docMk/>
            <pc:sldMk cId="1765733424" sldId="270"/>
            <ac:spMk id="5" creationId="{56DEF851-714E-18C3-4C80-95AC4AC0009B}"/>
          </ac:spMkLst>
        </pc:spChg>
      </pc:sldChg>
      <pc:sldChg chg="modSp">
        <pc:chgData name="Linus Koglin" userId="S::koglin.l@northeastern.edu::368420b3-3afa-484b-9e70-68baa24ebac7" providerId="AD" clId="Web-{F1D31FB8-DBF0-64C7-5421-B6EBACC77582}" dt="2023-03-12T15:48:17.535" v="672" actId="20577"/>
        <pc:sldMkLst>
          <pc:docMk/>
          <pc:sldMk cId="3139918678" sldId="275"/>
        </pc:sldMkLst>
        <pc:spChg chg="mod">
          <ac:chgData name="Linus Koglin" userId="S::koglin.l@northeastern.edu::368420b3-3afa-484b-9e70-68baa24ebac7" providerId="AD" clId="Web-{F1D31FB8-DBF0-64C7-5421-B6EBACC77582}" dt="2023-03-12T15:48:17.535" v="672" actId="20577"/>
          <ac:spMkLst>
            <pc:docMk/>
            <pc:sldMk cId="3139918678" sldId="275"/>
            <ac:spMk id="5" creationId="{3110D1A9-E3BD-866E-699E-4DFB9A54C968}"/>
          </ac:spMkLst>
        </pc:spChg>
      </pc:sldChg>
      <pc:sldChg chg="modSp">
        <pc:chgData name="Linus Koglin" userId="S::koglin.l@northeastern.edu::368420b3-3afa-484b-9e70-68baa24ebac7" providerId="AD" clId="Web-{F1D31FB8-DBF0-64C7-5421-B6EBACC77582}" dt="2023-03-12T15:48:39.692" v="678" actId="20577"/>
        <pc:sldMkLst>
          <pc:docMk/>
          <pc:sldMk cId="1757154149" sldId="282"/>
        </pc:sldMkLst>
        <pc:spChg chg="mod">
          <ac:chgData name="Linus Koglin" userId="S::koglin.l@northeastern.edu::368420b3-3afa-484b-9e70-68baa24ebac7" providerId="AD" clId="Web-{F1D31FB8-DBF0-64C7-5421-B6EBACC77582}" dt="2023-03-12T15:48:39.692" v="678" actId="20577"/>
          <ac:spMkLst>
            <pc:docMk/>
            <pc:sldMk cId="1757154149" sldId="282"/>
            <ac:spMk id="13" creationId="{25B3FEF5-0E32-FED3-C08A-C7FE2F35ED37}"/>
          </ac:spMkLst>
        </pc:spChg>
      </pc:sldChg>
      <pc:sldChg chg="modSp add replId">
        <pc:chgData name="Linus Koglin" userId="S::koglin.l@northeastern.edu::368420b3-3afa-484b-9e70-68baa24ebac7" providerId="AD" clId="Web-{F1D31FB8-DBF0-64C7-5421-B6EBACC77582}" dt="2023-03-12T15:44:23.244" v="646" actId="1076"/>
        <pc:sldMkLst>
          <pc:docMk/>
          <pc:sldMk cId="2778645509" sldId="285"/>
        </pc:sldMkLst>
        <pc:spChg chg="mod">
          <ac:chgData name="Linus Koglin" userId="S::koglin.l@northeastern.edu::368420b3-3afa-484b-9e70-68baa24ebac7" providerId="AD" clId="Web-{F1D31FB8-DBF0-64C7-5421-B6EBACC77582}" dt="2023-03-12T15:44:23.244" v="646" actId="1076"/>
          <ac:spMkLst>
            <pc:docMk/>
            <pc:sldMk cId="2778645509" sldId="285"/>
            <ac:spMk id="4" creationId="{E47C6A89-BBA6-FC55-B04F-59BF63C75758}"/>
          </ac:spMkLst>
        </pc:spChg>
        <pc:spChg chg="mod">
          <ac:chgData name="Linus Koglin" userId="S::koglin.l@northeastern.edu::368420b3-3afa-484b-9e70-68baa24ebac7" providerId="AD" clId="Web-{F1D31FB8-DBF0-64C7-5421-B6EBACC77582}" dt="2023-03-12T15:43:52.446" v="642" actId="1076"/>
          <ac:spMkLst>
            <pc:docMk/>
            <pc:sldMk cId="2778645509" sldId="285"/>
            <ac:spMk id="5" creationId="{3110D1A9-E3BD-866E-699E-4DFB9A54C968}"/>
          </ac:spMkLst>
        </pc:spChg>
      </pc:sldChg>
      <pc:sldChg chg="modSp add replId">
        <pc:chgData name="Linus Koglin" userId="S::koglin.l@northeastern.edu::368420b3-3afa-484b-9e70-68baa24ebac7" providerId="AD" clId="Web-{F1D31FB8-DBF0-64C7-5421-B6EBACC77582}" dt="2023-03-12T15:54:27.293" v="683" actId="20577"/>
        <pc:sldMkLst>
          <pc:docMk/>
          <pc:sldMk cId="3265454921" sldId="286"/>
        </pc:sldMkLst>
        <pc:spChg chg="mod">
          <ac:chgData name="Linus Koglin" userId="S::koglin.l@northeastern.edu::368420b3-3afa-484b-9e70-68baa24ebac7" providerId="AD" clId="Web-{F1D31FB8-DBF0-64C7-5421-B6EBACC77582}" dt="2023-03-12T15:54:27.293" v="683" actId="20577"/>
          <ac:spMkLst>
            <pc:docMk/>
            <pc:sldMk cId="3265454921" sldId="286"/>
            <ac:spMk id="9" creationId="{13C2A38F-661B-69E1-DB95-742A274B7B48}"/>
          </ac:spMkLst>
        </pc:spChg>
      </pc:sldChg>
    </pc:docChg>
  </pc:docChgLst>
  <pc:docChgLst>
    <pc:chgData name="Sukhil Babu" userId="5aa8178d-7ab1-48e7-ac92-90f88505fffb" providerId="ADAL" clId="{D6D84846-2E4E-49CC-BEF6-E1993EA99ED6}"/>
    <pc:docChg chg="undo custSel addSld modSld">
      <pc:chgData name="Sukhil Babu" userId="5aa8178d-7ab1-48e7-ac92-90f88505fffb" providerId="ADAL" clId="{D6D84846-2E4E-49CC-BEF6-E1993EA99ED6}" dt="2023-03-13T04:24:09.539" v="99" actId="14100"/>
      <pc:docMkLst>
        <pc:docMk/>
      </pc:docMkLst>
      <pc:sldChg chg="modSp mod">
        <pc:chgData name="Sukhil Babu" userId="5aa8178d-7ab1-48e7-ac92-90f88505fffb" providerId="ADAL" clId="{D6D84846-2E4E-49CC-BEF6-E1993EA99ED6}" dt="2023-03-12T15:46:05.359" v="53" actId="20577"/>
        <pc:sldMkLst>
          <pc:docMk/>
          <pc:sldMk cId="3690020924" sldId="259"/>
        </pc:sldMkLst>
        <pc:spChg chg="mod">
          <ac:chgData name="Sukhil Babu" userId="5aa8178d-7ab1-48e7-ac92-90f88505fffb" providerId="ADAL" clId="{D6D84846-2E4E-49CC-BEF6-E1993EA99ED6}" dt="2023-03-12T15:46:05.359" v="53" actId="20577"/>
          <ac:spMkLst>
            <pc:docMk/>
            <pc:sldMk cId="3690020924" sldId="259"/>
            <ac:spMk id="5" creationId="{5109C1BC-2466-9E60-DDDF-85CEB01408CD}"/>
          </ac:spMkLst>
        </pc:spChg>
        <pc:spChg chg="mod">
          <ac:chgData name="Sukhil Babu" userId="5aa8178d-7ab1-48e7-ac92-90f88505fffb" providerId="ADAL" clId="{D6D84846-2E4E-49CC-BEF6-E1993EA99ED6}" dt="2023-03-12T15:25:06.139" v="9" actId="114"/>
          <ac:spMkLst>
            <pc:docMk/>
            <pc:sldMk cId="3690020924" sldId="259"/>
            <ac:spMk id="9" creationId="{BAE8E6C0-65B6-A666-7CB2-DEEB5BB8299E}"/>
          </ac:spMkLst>
        </pc:spChg>
      </pc:sldChg>
      <pc:sldChg chg="modSp mod">
        <pc:chgData name="Sukhil Babu" userId="5aa8178d-7ab1-48e7-ac92-90f88505fffb" providerId="ADAL" clId="{D6D84846-2E4E-49CC-BEF6-E1993EA99ED6}" dt="2023-03-12T15:32:42.328" v="25" actId="207"/>
        <pc:sldMkLst>
          <pc:docMk/>
          <pc:sldMk cId="3961282714" sldId="262"/>
        </pc:sldMkLst>
        <pc:spChg chg="mod">
          <ac:chgData name="Sukhil Babu" userId="5aa8178d-7ab1-48e7-ac92-90f88505fffb" providerId="ADAL" clId="{D6D84846-2E4E-49CC-BEF6-E1993EA99ED6}" dt="2023-03-12T15:32:42.328" v="25" actId="207"/>
          <ac:spMkLst>
            <pc:docMk/>
            <pc:sldMk cId="3961282714" sldId="262"/>
            <ac:spMk id="6" creationId="{96AD3089-45E0-0814-7CD5-69416DD648E2}"/>
          </ac:spMkLst>
        </pc:spChg>
      </pc:sldChg>
      <pc:sldChg chg="modSp mod">
        <pc:chgData name="Sukhil Babu" userId="5aa8178d-7ab1-48e7-ac92-90f88505fffb" providerId="ADAL" clId="{D6D84846-2E4E-49CC-BEF6-E1993EA99ED6}" dt="2023-03-13T04:24:09.539" v="99" actId="14100"/>
        <pc:sldMkLst>
          <pc:docMk/>
          <pc:sldMk cId="2816282461" sldId="263"/>
        </pc:sldMkLst>
        <pc:spChg chg="mod">
          <ac:chgData name="Sukhil Babu" userId="5aa8178d-7ab1-48e7-ac92-90f88505fffb" providerId="ADAL" clId="{D6D84846-2E4E-49CC-BEF6-E1993EA99ED6}" dt="2023-03-13T04:23:01.556" v="93" actId="14861"/>
          <ac:spMkLst>
            <pc:docMk/>
            <pc:sldMk cId="2816282461" sldId="263"/>
            <ac:spMk id="5" creationId="{6BB867D9-C931-1182-011C-C99CBFEC5132}"/>
          </ac:spMkLst>
        </pc:spChg>
        <pc:spChg chg="mod">
          <ac:chgData name="Sukhil Babu" userId="5aa8178d-7ab1-48e7-ac92-90f88505fffb" providerId="ADAL" clId="{D6D84846-2E4E-49CC-BEF6-E1993EA99ED6}" dt="2023-03-13T04:24:09.539" v="99" actId="14100"/>
          <ac:spMkLst>
            <pc:docMk/>
            <pc:sldMk cId="2816282461" sldId="263"/>
            <ac:spMk id="6" creationId="{2772A9A7-6079-A11A-0834-6153FC5F8B99}"/>
          </ac:spMkLst>
        </pc:spChg>
        <pc:spChg chg="mod">
          <ac:chgData name="Sukhil Babu" userId="5aa8178d-7ab1-48e7-ac92-90f88505fffb" providerId="ADAL" clId="{D6D84846-2E4E-49CC-BEF6-E1993EA99ED6}" dt="2023-03-13T04:23:01.556" v="93" actId="14861"/>
          <ac:spMkLst>
            <pc:docMk/>
            <pc:sldMk cId="2816282461" sldId="263"/>
            <ac:spMk id="7" creationId="{4DF2F296-FBB9-B2B3-8F40-DBC78761BD3A}"/>
          </ac:spMkLst>
        </pc:spChg>
        <pc:spChg chg="mod">
          <ac:chgData name="Sukhil Babu" userId="5aa8178d-7ab1-48e7-ac92-90f88505fffb" providerId="ADAL" clId="{D6D84846-2E4E-49CC-BEF6-E1993EA99ED6}" dt="2023-03-13T04:23:33.195" v="95" actId="1076"/>
          <ac:spMkLst>
            <pc:docMk/>
            <pc:sldMk cId="2816282461" sldId="263"/>
            <ac:spMk id="11" creationId="{A6FBCBBE-D1F7-FC0F-6813-C73F6B0EDBC8}"/>
          </ac:spMkLst>
        </pc:spChg>
        <pc:spChg chg="mod">
          <ac:chgData name="Sukhil Babu" userId="5aa8178d-7ab1-48e7-ac92-90f88505fffb" providerId="ADAL" clId="{D6D84846-2E4E-49CC-BEF6-E1993EA99ED6}" dt="2023-03-13T04:23:23.131" v="94" actId="1076"/>
          <ac:spMkLst>
            <pc:docMk/>
            <pc:sldMk cId="2816282461" sldId="263"/>
            <ac:spMk id="14" creationId="{03583954-CC2C-2266-1339-599F447AEDA2}"/>
          </ac:spMkLst>
        </pc:spChg>
      </pc:sldChg>
      <pc:sldChg chg="modSp mod">
        <pc:chgData name="Sukhil Babu" userId="5aa8178d-7ab1-48e7-ac92-90f88505fffb" providerId="ADAL" clId="{D6D84846-2E4E-49CC-BEF6-E1993EA99ED6}" dt="2023-03-12T15:49:15.337" v="66" actId="20577"/>
        <pc:sldMkLst>
          <pc:docMk/>
          <pc:sldMk cId="1710995831" sldId="266"/>
        </pc:sldMkLst>
        <pc:spChg chg="mod">
          <ac:chgData name="Sukhil Babu" userId="5aa8178d-7ab1-48e7-ac92-90f88505fffb" providerId="ADAL" clId="{D6D84846-2E4E-49CC-BEF6-E1993EA99ED6}" dt="2023-03-12T15:49:15.337" v="66" actId="20577"/>
          <ac:spMkLst>
            <pc:docMk/>
            <pc:sldMk cId="1710995831" sldId="266"/>
            <ac:spMk id="13" creationId="{25B3FEF5-0E32-FED3-C08A-C7FE2F35ED37}"/>
          </ac:spMkLst>
        </pc:spChg>
      </pc:sldChg>
      <pc:sldChg chg="modSp mod">
        <pc:chgData name="Sukhil Babu" userId="5aa8178d-7ab1-48e7-ac92-90f88505fffb" providerId="ADAL" clId="{D6D84846-2E4E-49CC-BEF6-E1993EA99ED6}" dt="2023-03-12T15:43:49.474" v="39" actId="313"/>
        <pc:sldMkLst>
          <pc:docMk/>
          <pc:sldMk cId="3139918678" sldId="275"/>
        </pc:sldMkLst>
        <pc:spChg chg="mod">
          <ac:chgData name="Sukhil Babu" userId="5aa8178d-7ab1-48e7-ac92-90f88505fffb" providerId="ADAL" clId="{D6D84846-2E4E-49CC-BEF6-E1993EA99ED6}" dt="2023-03-12T15:43:49.474" v="39" actId="313"/>
          <ac:spMkLst>
            <pc:docMk/>
            <pc:sldMk cId="3139918678" sldId="275"/>
            <ac:spMk id="5" creationId="{3110D1A9-E3BD-866E-699E-4DFB9A54C968}"/>
          </ac:spMkLst>
        </pc:spChg>
      </pc:sldChg>
      <pc:sldChg chg="modSp mod">
        <pc:chgData name="Sukhil Babu" userId="5aa8178d-7ab1-48e7-ac92-90f88505fffb" providerId="ADAL" clId="{D6D84846-2E4E-49CC-BEF6-E1993EA99ED6}" dt="2023-03-12T14:50:15.874" v="8" actId="14100"/>
        <pc:sldMkLst>
          <pc:docMk/>
          <pc:sldMk cId="3561445398" sldId="276"/>
        </pc:sldMkLst>
        <pc:graphicFrameChg chg="mod">
          <ac:chgData name="Sukhil Babu" userId="5aa8178d-7ab1-48e7-ac92-90f88505fffb" providerId="ADAL" clId="{D6D84846-2E4E-49CC-BEF6-E1993EA99ED6}" dt="2023-03-12T14:50:15.874" v="8" actId="14100"/>
          <ac:graphicFrameMkLst>
            <pc:docMk/>
            <pc:sldMk cId="3561445398" sldId="276"/>
            <ac:graphicFrameMk id="3" creationId="{07FB1DC0-CB90-F992-EA42-9F84CECFAF6D}"/>
          </ac:graphicFrameMkLst>
        </pc:graphicFrameChg>
      </pc:sldChg>
      <pc:sldChg chg="addSp delSp modSp new mod setBg">
        <pc:chgData name="Sukhil Babu" userId="5aa8178d-7ab1-48e7-ac92-90f88505fffb" providerId="ADAL" clId="{D6D84846-2E4E-49CC-BEF6-E1993EA99ED6}" dt="2023-03-12T15:26:03.346" v="16" actId="26606"/>
        <pc:sldMkLst>
          <pc:docMk/>
          <pc:sldMk cId="80617166" sldId="277"/>
        </pc:sldMkLst>
        <pc:spChg chg="add del">
          <ac:chgData name="Sukhil Babu" userId="5aa8178d-7ab1-48e7-ac92-90f88505fffb" providerId="ADAL" clId="{D6D84846-2E4E-49CC-BEF6-E1993EA99ED6}" dt="2023-03-12T15:26:03.342" v="15" actId="26606"/>
          <ac:spMkLst>
            <pc:docMk/>
            <pc:sldMk cId="80617166" sldId="277"/>
            <ac:spMk id="8" creationId="{63644BFD-D22E-4019-B666-387DA51AEAFD}"/>
          </ac:spMkLst>
        </pc:spChg>
        <pc:spChg chg="add del">
          <ac:chgData name="Sukhil Babu" userId="5aa8178d-7ab1-48e7-ac92-90f88505fffb" providerId="ADAL" clId="{D6D84846-2E4E-49CC-BEF6-E1993EA99ED6}" dt="2023-03-12T15:26:03.342" v="15" actId="26606"/>
          <ac:spMkLst>
            <pc:docMk/>
            <pc:sldMk cId="80617166" sldId="277"/>
            <ac:spMk id="14" creationId="{3776B14B-F2F4-4825-8DA8-8C7A0F2B3960}"/>
          </ac:spMkLst>
        </pc:spChg>
        <pc:spChg chg="add">
          <ac:chgData name="Sukhil Babu" userId="5aa8178d-7ab1-48e7-ac92-90f88505fffb" providerId="ADAL" clId="{D6D84846-2E4E-49CC-BEF6-E1993EA99ED6}" dt="2023-03-12T15:26:03.346" v="16" actId="26606"/>
          <ac:spMkLst>
            <pc:docMk/>
            <pc:sldMk cId="80617166" sldId="277"/>
            <ac:spMk id="16" creationId="{5D9FC6AC-4A12-4825-8ABE-0732B8EF4D16}"/>
          </ac:spMkLst>
        </pc:spChg>
        <pc:grpChg chg="add del">
          <ac:chgData name="Sukhil Babu" userId="5aa8178d-7ab1-48e7-ac92-90f88505fffb" providerId="ADAL" clId="{D6D84846-2E4E-49CC-BEF6-E1993EA99ED6}" dt="2023-03-12T15:26:03.342" v="15" actId="26606"/>
          <ac:grpSpMkLst>
            <pc:docMk/>
            <pc:sldMk cId="80617166" sldId="277"/>
            <ac:grpSpMk id="10" creationId="{5FE9FE4C-C9E0-4C54-8010-EA9D29CD4D59}"/>
          </ac:grpSpMkLst>
        </pc:grpChg>
        <pc:picChg chg="add mod">
          <ac:chgData name="Sukhil Babu" userId="5aa8178d-7ab1-48e7-ac92-90f88505fffb" providerId="ADAL" clId="{D6D84846-2E4E-49CC-BEF6-E1993EA99ED6}" dt="2023-03-12T15:26:03.346" v="16" actId="26606"/>
          <ac:picMkLst>
            <pc:docMk/>
            <pc:sldMk cId="80617166" sldId="277"/>
            <ac:picMk id="3" creationId="{4A8BD1FE-CA43-625C-F66E-BB8CE2DB5B56}"/>
          </ac:picMkLst>
        </pc:picChg>
      </pc:sldChg>
      <pc:sldChg chg="delSp add setBg delDesignElem">
        <pc:chgData name="Sukhil Babu" userId="5aa8178d-7ab1-48e7-ac92-90f88505fffb" providerId="ADAL" clId="{D6D84846-2E4E-49CC-BEF6-E1993EA99ED6}" dt="2023-03-12T15:29:20.991" v="22"/>
        <pc:sldMkLst>
          <pc:docMk/>
          <pc:sldMk cId="1353864664" sldId="278"/>
        </pc:sldMkLst>
        <pc:spChg chg="del">
          <ac:chgData name="Sukhil Babu" userId="5aa8178d-7ab1-48e7-ac92-90f88505fffb" providerId="ADAL" clId="{D6D84846-2E4E-49CC-BEF6-E1993EA99ED6}" dt="2023-03-12T15:29:20.991" v="22"/>
          <ac:spMkLst>
            <pc:docMk/>
            <pc:sldMk cId="1353864664" sldId="278"/>
            <ac:spMk id="16" creationId="{5D9FC6AC-4A12-4825-8ABE-0732B8EF4D16}"/>
          </ac:spMkLst>
        </pc:spChg>
      </pc:sldChg>
      <pc:sldChg chg="modSp mod">
        <pc:chgData name="Sukhil Babu" userId="5aa8178d-7ab1-48e7-ac92-90f88505fffb" providerId="ADAL" clId="{D6D84846-2E4E-49CC-BEF6-E1993EA99ED6}" dt="2023-03-12T15:36:25.373" v="28" actId="14100"/>
        <pc:sldMkLst>
          <pc:docMk/>
          <pc:sldMk cId="2117384608" sldId="278"/>
        </pc:sldMkLst>
        <pc:spChg chg="mod">
          <ac:chgData name="Sukhil Babu" userId="5aa8178d-7ab1-48e7-ac92-90f88505fffb" providerId="ADAL" clId="{D6D84846-2E4E-49CC-BEF6-E1993EA99ED6}" dt="2023-03-12T15:36:25.373" v="28" actId="14100"/>
          <ac:spMkLst>
            <pc:docMk/>
            <pc:sldMk cId="2117384608" sldId="278"/>
            <ac:spMk id="2" creationId="{13B825E3-346E-4959-5135-89A4C7007C09}"/>
          </ac:spMkLst>
        </pc:spChg>
      </pc:sldChg>
      <pc:sldChg chg="delSp add setBg delDesignElem">
        <pc:chgData name="Sukhil Babu" userId="5aa8178d-7ab1-48e7-ac92-90f88505fffb" providerId="ADAL" clId="{D6D84846-2E4E-49CC-BEF6-E1993EA99ED6}" dt="2023-03-12T15:26:22.971" v="18"/>
        <pc:sldMkLst>
          <pc:docMk/>
          <pc:sldMk cId="2570270176" sldId="278"/>
        </pc:sldMkLst>
        <pc:spChg chg="del">
          <ac:chgData name="Sukhil Babu" userId="5aa8178d-7ab1-48e7-ac92-90f88505fffb" providerId="ADAL" clId="{D6D84846-2E4E-49CC-BEF6-E1993EA99ED6}" dt="2023-03-12T15:26:22.971" v="18"/>
          <ac:spMkLst>
            <pc:docMk/>
            <pc:sldMk cId="2570270176" sldId="278"/>
            <ac:spMk id="16" creationId="{5D9FC6AC-4A12-4825-8ABE-0732B8EF4D16}"/>
          </ac:spMkLst>
        </pc:spChg>
      </pc:sldChg>
      <pc:sldChg chg="delSp add setBg delDesignElem">
        <pc:chgData name="Sukhil Babu" userId="5aa8178d-7ab1-48e7-ac92-90f88505fffb" providerId="ADAL" clId="{D6D84846-2E4E-49CC-BEF6-E1993EA99ED6}" dt="2023-03-12T15:29:21.783" v="24"/>
        <pc:sldMkLst>
          <pc:docMk/>
          <pc:sldMk cId="1266627811" sldId="279"/>
        </pc:sldMkLst>
        <pc:spChg chg="del">
          <ac:chgData name="Sukhil Babu" userId="5aa8178d-7ab1-48e7-ac92-90f88505fffb" providerId="ADAL" clId="{D6D84846-2E4E-49CC-BEF6-E1993EA99ED6}" dt="2023-03-12T15:29:21.783" v="24"/>
          <ac:spMkLst>
            <pc:docMk/>
            <pc:sldMk cId="1266627811" sldId="279"/>
            <ac:spMk id="16" creationId="{5D9FC6AC-4A12-4825-8ABE-0732B8EF4D16}"/>
          </ac:spMkLst>
        </pc:spChg>
      </pc:sldChg>
      <pc:sldChg chg="delSp add setBg delDesignElem">
        <pc:chgData name="Sukhil Babu" userId="5aa8178d-7ab1-48e7-ac92-90f88505fffb" providerId="ADAL" clId="{D6D84846-2E4E-49CC-BEF6-E1993EA99ED6}" dt="2023-03-12T15:26:23.682" v="20"/>
        <pc:sldMkLst>
          <pc:docMk/>
          <pc:sldMk cId="1612617682" sldId="279"/>
        </pc:sldMkLst>
        <pc:spChg chg="del">
          <ac:chgData name="Sukhil Babu" userId="5aa8178d-7ab1-48e7-ac92-90f88505fffb" providerId="ADAL" clId="{D6D84846-2E4E-49CC-BEF6-E1993EA99ED6}" dt="2023-03-12T15:26:23.682" v="20"/>
          <ac:spMkLst>
            <pc:docMk/>
            <pc:sldMk cId="1612617682" sldId="279"/>
            <ac:spMk id="16" creationId="{5D9FC6AC-4A12-4825-8ABE-0732B8EF4D16}"/>
          </ac:spMkLst>
        </pc:spChg>
      </pc:sldChg>
      <pc:sldChg chg="modSp mod">
        <pc:chgData name="Sukhil Babu" userId="5aa8178d-7ab1-48e7-ac92-90f88505fffb" providerId="ADAL" clId="{D6D84846-2E4E-49CC-BEF6-E1993EA99ED6}" dt="2023-03-12T15:48:48.986" v="64" actId="20577"/>
        <pc:sldMkLst>
          <pc:docMk/>
          <pc:sldMk cId="1757154149" sldId="282"/>
        </pc:sldMkLst>
        <pc:spChg chg="mod">
          <ac:chgData name="Sukhil Babu" userId="5aa8178d-7ab1-48e7-ac92-90f88505fffb" providerId="ADAL" clId="{D6D84846-2E4E-49CC-BEF6-E1993EA99ED6}" dt="2023-03-12T15:48:48.986" v="64" actId="20577"/>
          <ac:spMkLst>
            <pc:docMk/>
            <pc:sldMk cId="1757154149" sldId="282"/>
            <ac:spMk id="13" creationId="{25B3FEF5-0E32-FED3-C08A-C7FE2F35ED37}"/>
          </ac:spMkLst>
        </pc:spChg>
      </pc:sldChg>
      <pc:sldChg chg="modSp mod">
        <pc:chgData name="Sukhil Babu" userId="5aa8178d-7ab1-48e7-ac92-90f88505fffb" providerId="ADAL" clId="{D6D84846-2E4E-49CC-BEF6-E1993EA99ED6}" dt="2023-03-12T15:45:22.623" v="49" actId="20577"/>
        <pc:sldMkLst>
          <pc:docMk/>
          <pc:sldMk cId="2778645509" sldId="285"/>
        </pc:sldMkLst>
        <pc:spChg chg="mod">
          <ac:chgData name="Sukhil Babu" userId="5aa8178d-7ab1-48e7-ac92-90f88505fffb" providerId="ADAL" clId="{D6D84846-2E4E-49CC-BEF6-E1993EA99ED6}" dt="2023-03-12T15:45:22.623" v="49" actId="20577"/>
          <ac:spMkLst>
            <pc:docMk/>
            <pc:sldMk cId="2778645509" sldId="285"/>
            <ac:spMk id="5" creationId="{3110D1A9-E3BD-866E-699E-4DFB9A54C968}"/>
          </ac:spMkLst>
        </pc:spChg>
      </pc:sldChg>
      <pc:sldChg chg="addSp delSp modSp new mod setBg">
        <pc:chgData name="Sukhil Babu" userId="5aa8178d-7ab1-48e7-ac92-90f88505fffb" providerId="ADAL" clId="{D6D84846-2E4E-49CC-BEF6-E1993EA99ED6}" dt="2023-03-12T15:59:49.716" v="92" actId="1076"/>
        <pc:sldMkLst>
          <pc:docMk/>
          <pc:sldMk cId="3627645086" sldId="287"/>
        </pc:sldMkLst>
        <pc:spChg chg="add del mod">
          <ac:chgData name="Sukhil Babu" userId="5aa8178d-7ab1-48e7-ac92-90f88505fffb" providerId="ADAL" clId="{D6D84846-2E4E-49CC-BEF6-E1993EA99ED6}" dt="2023-03-12T15:58:24.210" v="74"/>
          <ac:spMkLst>
            <pc:docMk/>
            <pc:sldMk cId="3627645086" sldId="287"/>
            <ac:spMk id="4" creationId="{6DA9F458-797A-3BD0-93CD-61583F70F080}"/>
          </ac:spMkLst>
        </pc:spChg>
        <pc:spChg chg="add mod">
          <ac:chgData name="Sukhil Babu" userId="5aa8178d-7ab1-48e7-ac92-90f88505fffb" providerId="ADAL" clId="{D6D84846-2E4E-49CC-BEF6-E1993EA99ED6}" dt="2023-03-12T15:59:49.716" v="92" actId="1076"/>
          <ac:spMkLst>
            <pc:docMk/>
            <pc:sldMk cId="3627645086" sldId="287"/>
            <ac:spMk id="6" creationId="{D016281A-1EE5-534D-A092-98E4FB70DFAA}"/>
          </ac:spMkLst>
        </pc:spChg>
        <pc:spChg chg="add">
          <ac:chgData name="Sukhil Babu" userId="5aa8178d-7ab1-48e7-ac92-90f88505fffb" providerId="ADAL" clId="{D6D84846-2E4E-49CC-BEF6-E1993EA99ED6}" dt="2023-03-12T15:58:02.188" v="71" actId="26606"/>
          <ac:spMkLst>
            <pc:docMk/>
            <pc:sldMk cId="3627645086" sldId="287"/>
            <ac:spMk id="8" creationId="{4613B4A9-1C7C-4729-A016-AB42D3979460}"/>
          </ac:spMkLst>
        </pc:spChg>
        <pc:picChg chg="add mod">
          <ac:chgData name="Sukhil Babu" userId="5aa8178d-7ab1-48e7-ac92-90f88505fffb" providerId="ADAL" clId="{D6D84846-2E4E-49CC-BEF6-E1993EA99ED6}" dt="2023-03-12T15:58:02.188" v="71" actId="26606"/>
          <ac:picMkLst>
            <pc:docMk/>
            <pc:sldMk cId="3627645086" sldId="287"/>
            <ac:picMk id="3" creationId="{74DB650B-B026-B94A-BB67-5BF3C399F7B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FFFD-429B-5FE8-6E83-2228669DC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47FB17B-682C-8ECA-F1DC-045528D0E0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1519EF3-C3A0-A7C7-FFF6-109497876B4D}"/>
              </a:ext>
            </a:extLst>
          </p:cNvPr>
          <p:cNvSpPr>
            <a:spLocks noGrp="1"/>
          </p:cNvSpPr>
          <p:nvPr>
            <p:ph type="dt" sz="half" idx="10"/>
          </p:nvPr>
        </p:nvSpPr>
        <p:spPr/>
        <p:txBody>
          <a:bodyPr/>
          <a:lstStyle/>
          <a:p>
            <a:fld id="{DADD192B-D327-4647-A324-DE8D91BCC0EC}" type="datetimeFigureOut">
              <a:rPr lang="en-IN" smtClean="0"/>
              <a:t>14-03-2023</a:t>
            </a:fld>
            <a:endParaRPr lang="en-IN"/>
          </a:p>
        </p:txBody>
      </p:sp>
      <p:sp>
        <p:nvSpPr>
          <p:cNvPr id="5" name="Footer Placeholder 4">
            <a:extLst>
              <a:ext uri="{FF2B5EF4-FFF2-40B4-BE49-F238E27FC236}">
                <a16:creationId xmlns:a16="http://schemas.microsoft.com/office/drawing/2014/main" id="{0BC16DB9-11C9-DB58-AD74-AAF86EADEC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AD589A-A434-5CC0-4E80-C3DF304BBFAC}"/>
              </a:ext>
            </a:extLst>
          </p:cNvPr>
          <p:cNvSpPr>
            <a:spLocks noGrp="1"/>
          </p:cNvSpPr>
          <p:nvPr>
            <p:ph type="sldNum" sz="quarter" idx="12"/>
          </p:nvPr>
        </p:nvSpPr>
        <p:spPr/>
        <p:txBody>
          <a:bodyPr/>
          <a:lstStyle/>
          <a:p>
            <a:fld id="{C98F2F3C-A4BD-4B6E-B5F1-D001E4B98F92}" type="slidenum">
              <a:rPr lang="en-IN" smtClean="0"/>
              <a:t>‹#›</a:t>
            </a:fld>
            <a:endParaRPr lang="en-IN"/>
          </a:p>
        </p:txBody>
      </p:sp>
    </p:spTree>
    <p:extLst>
      <p:ext uri="{BB962C8B-B14F-4D97-AF65-F5344CB8AC3E}">
        <p14:creationId xmlns:p14="http://schemas.microsoft.com/office/powerpoint/2010/main" val="2928321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3DEB5-EE81-25A9-E9CE-AE6C093A842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7AB8655-E403-B67A-FEB9-6CFDE21E7B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D88F06-6EF1-7B42-A907-82006A379D54}"/>
              </a:ext>
            </a:extLst>
          </p:cNvPr>
          <p:cNvSpPr>
            <a:spLocks noGrp="1"/>
          </p:cNvSpPr>
          <p:nvPr>
            <p:ph type="dt" sz="half" idx="10"/>
          </p:nvPr>
        </p:nvSpPr>
        <p:spPr/>
        <p:txBody>
          <a:bodyPr/>
          <a:lstStyle/>
          <a:p>
            <a:fld id="{DADD192B-D327-4647-A324-DE8D91BCC0EC}" type="datetimeFigureOut">
              <a:rPr lang="en-IN" smtClean="0"/>
              <a:t>14-03-2023</a:t>
            </a:fld>
            <a:endParaRPr lang="en-IN"/>
          </a:p>
        </p:txBody>
      </p:sp>
      <p:sp>
        <p:nvSpPr>
          <p:cNvPr id="5" name="Footer Placeholder 4">
            <a:extLst>
              <a:ext uri="{FF2B5EF4-FFF2-40B4-BE49-F238E27FC236}">
                <a16:creationId xmlns:a16="http://schemas.microsoft.com/office/drawing/2014/main" id="{08403B29-D58F-F149-F611-58159F65BD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824140-CB27-C28E-B2A5-6E40E8F0E19E}"/>
              </a:ext>
            </a:extLst>
          </p:cNvPr>
          <p:cNvSpPr>
            <a:spLocks noGrp="1"/>
          </p:cNvSpPr>
          <p:nvPr>
            <p:ph type="sldNum" sz="quarter" idx="12"/>
          </p:nvPr>
        </p:nvSpPr>
        <p:spPr/>
        <p:txBody>
          <a:bodyPr/>
          <a:lstStyle/>
          <a:p>
            <a:fld id="{C98F2F3C-A4BD-4B6E-B5F1-D001E4B98F92}" type="slidenum">
              <a:rPr lang="en-IN" smtClean="0"/>
              <a:t>‹#›</a:t>
            </a:fld>
            <a:endParaRPr lang="en-IN"/>
          </a:p>
        </p:txBody>
      </p:sp>
    </p:spTree>
    <p:extLst>
      <p:ext uri="{BB962C8B-B14F-4D97-AF65-F5344CB8AC3E}">
        <p14:creationId xmlns:p14="http://schemas.microsoft.com/office/powerpoint/2010/main" val="1874530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CA8038-E652-6853-2E2B-4C5A319CE54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3AE8AE0-4B63-06C8-CAB8-0AC787F12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B397FC-2611-14D5-02D9-CE0492C4932F}"/>
              </a:ext>
            </a:extLst>
          </p:cNvPr>
          <p:cNvSpPr>
            <a:spLocks noGrp="1"/>
          </p:cNvSpPr>
          <p:nvPr>
            <p:ph type="dt" sz="half" idx="10"/>
          </p:nvPr>
        </p:nvSpPr>
        <p:spPr/>
        <p:txBody>
          <a:bodyPr/>
          <a:lstStyle/>
          <a:p>
            <a:fld id="{DADD192B-D327-4647-A324-DE8D91BCC0EC}" type="datetimeFigureOut">
              <a:rPr lang="en-IN" smtClean="0"/>
              <a:t>14-03-2023</a:t>
            </a:fld>
            <a:endParaRPr lang="en-IN"/>
          </a:p>
        </p:txBody>
      </p:sp>
      <p:sp>
        <p:nvSpPr>
          <p:cNvPr id="5" name="Footer Placeholder 4">
            <a:extLst>
              <a:ext uri="{FF2B5EF4-FFF2-40B4-BE49-F238E27FC236}">
                <a16:creationId xmlns:a16="http://schemas.microsoft.com/office/drawing/2014/main" id="{B3FA1E6C-1BBB-B9DF-969F-FF6662FE01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CA51B1-416D-479F-8BB8-07549BD32125}"/>
              </a:ext>
            </a:extLst>
          </p:cNvPr>
          <p:cNvSpPr>
            <a:spLocks noGrp="1"/>
          </p:cNvSpPr>
          <p:nvPr>
            <p:ph type="sldNum" sz="quarter" idx="12"/>
          </p:nvPr>
        </p:nvSpPr>
        <p:spPr/>
        <p:txBody>
          <a:bodyPr/>
          <a:lstStyle/>
          <a:p>
            <a:fld id="{C98F2F3C-A4BD-4B6E-B5F1-D001E4B98F92}" type="slidenum">
              <a:rPr lang="en-IN" smtClean="0"/>
              <a:t>‹#›</a:t>
            </a:fld>
            <a:endParaRPr lang="en-IN"/>
          </a:p>
        </p:txBody>
      </p:sp>
    </p:spTree>
    <p:extLst>
      <p:ext uri="{BB962C8B-B14F-4D97-AF65-F5344CB8AC3E}">
        <p14:creationId xmlns:p14="http://schemas.microsoft.com/office/powerpoint/2010/main" val="2493145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E05F-C9CC-E52D-42B0-39DD08F8F89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8206DB9-3C9C-CF06-3C87-6D7127DE98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75FA3C-228C-82E4-C1C2-A4AE8F4D89BB}"/>
              </a:ext>
            </a:extLst>
          </p:cNvPr>
          <p:cNvSpPr>
            <a:spLocks noGrp="1"/>
          </p:cNvSpPr>
          <p:nvPr>
            <p:ph type="dt" sz="half" idx="10"/>
          </p:nvPr>
        </p:nvSpPr>
        <p:spPr/>
        <p:txBody>
          <a:bodyPr/>
          <a:lstStyle/>
          <a:p>
            <a:fld id="{DADD192B-D327-4647-A324-DE8D91BCC0EC}" type="datetimeFigureOut">
              <a:rPr lang="en-IN" smtClean="0"/>
              <a:t>14-03-2023</a:t>
            </a:fld>
            <a:endParaRPr lang="en-IN"/>
          </a:p>
        </p:txBody>
      </p:sp>
      <p:sp>
        <p:nvSpPr>
          <p:cNvPr id="5" name="Footer Placeholder 4">
            <a:extLst>
              <a:ext uri="{FF2B5EF4-FFF2-40B4-BE49-F238E27FC236}">
                <a16:creationId xmlns:a16="http://schemas.microsoft.com/office/drawing/2014/main" id="{34A1BF91-E614-4023-BDC9-06841959BD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46E372-ACF0-0C8A-20FF-855711A62D81}"/>
              </a:ext>
            </a:extLst>
          </p:cNvPr>
          <p:cNvSpPr>
            <a:spLocks noGrp="1"/>
          </p:cNvSpPr>
          <p:nvPr>
            <p:ph type="sldNum" sz="quarter" idx="12"/>
          </p:nvPr>
        </p:nvSpPr>
        <p:spPr/>
        <p:txBody>
          <a:bodyPr/>
          <a:lstStyle/>
          <a:p>
            <a:fld id="{C98F2F3C-A4BD-4B6E-B5F1-D001E4B98F92}" type="slidenum">
              <a:rPr lang="en-IN" smtClean="0"/>
              <a:t>‹#›</a:t>
            </a:fld>
            <a:endParaRPr lang="en-IN"/>
          </a:p>
        </p:txBody>
      </p:sp>
    </p:spTree>
    <p:extLst>
      <p:ext uri="{BB962C8B-B14F-4D97-AF65-F5344CB8AC3E}">
        <p14:creationId xmlns:p14="http://schemas.microsoft.com/office/powerpoint/2010/main" val="4054355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39B1D-653F-6DF5-D6DC-921AFBDFE9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5161AF1-D36D-614E-E974-B590E4E54F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7443C7-CDBA-74A6-56D7-B94958727E90}"/>
              </a:ext>
            </a:extLst>
          </p:cNvPr>
          <p:cNvSpPr>
            <a:spLocks noGrp="1"/>
          </p:cNvSpPr>
          <p:nvPr>
            <p:ph type="dt" sz="half" idx="10"/>
          </p:nvPr>
        </p:nvSpPr>
        <p:spPr/>
        <p:txBody>
          <a:bodyPr/>
          <a:lstStyle/>
          <a:p>
            <a:fld id="{DADD192B-D327-4647-A324-DE8D91BCC0EC}" type="datetimeFigureOut">
              <a:rPr lang="en-IN" smtClean="0"/>
              <a:t>14-03-2023</a:t>
            </a:fld>
            <a:endParaRPr lang="en-IN"/>
          </a:p>
        </p:txBody>
      </p:sp>
      <p:sp>
        <p:nvSpPr>
          <p:cNvPr id="5" name="Footer Placeholder 4">
            <a:extLst>
              <a:ext uri="{FF2B5EF4-FFF2-40B4-BE49-F238E27FC236}">
                <a16:creationId xmlns:a16="http://schemas.microsoft.com/office/drawing/2014/main" id="{651F0288-CCDF-44A4-D535-08714E6767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EC32C0-381D-64E3-7F63-0C2B1807D82B}"/>
              </a:ext>
            </a:extLst>
          </p:cNvPr>
          <p:cNvSpPr>
            <a:spLocks noGrp="1"/>
          </p:cNvSpPr>
          <p:nvPr>
            <p:ph type="sldNum" sz="quarter" idx="12"/>
          </p:nvPr>
        </p:nvSpPr>
        <p:spPr/>
        <p:txBody>
          <a:bodyPr/>
          <a:lstStyle/>
          <a:p>
            <a:fld id="{C98F2F3C-A4BD-4B6E-B5F1-D001E4B98F92}" type="slidenum">
              <a:rPr lang="en-IN" smtClean="0"/>
              <a:t>‹#›</a:t>
            </a:fld>
            <a:endParaRPr lang="en-IN"/>
          </a:p>
        </p:txBody>
      </p:sp>
    </p:spTree>
    <p:extLst>
      <p:ext uri="{BB962C8B-B14F-4D97-AF65-F5344CB8AC3E}">
        <p14:creationId xmlns:p14="http://schemas.microsoft.com/office/powerpoint/2010/main" val="2524382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44CDD-5F72-99A9-BC0C-DFFA9EB33A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BEBDEC8-0ED0-8205-C812-A520AB7F3B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AF9F64D-61F5-496F-8CA3-B5038DA1CB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1B9DCE6-9A2E-0DE1-A601-A4F9880B415B}"/>
              </a:ext>
            </a:extLst>
          </p:cNvPr>
          <p:cNvSpPr>
            <a:spLocks noGrp="1"/>
          </p:cNvSpPr>
          <p:nvPr>
            <p:ph type="dt" sz="half" idx="10"/>
          </p:nvPr>
        </p:nvSpPr>
        <p:spPr/>
        <p:txBody>
          <a:bodyPr/>
          <a:lstStyle/>
          <a:p>
            <a:fld id="{DADD192B-D327-4647-A324-DE8D91BCC0EC}" type="datetimeFigureOut">
              <a:rPr lang="en-IN" smtClean="0"/>
              <a:t>14-03-2023</a:t>
            </a:fld>
            <a:endParaRPr lang="en-IN"/>
          </a:p>
        </p:txBody>
      </p:sp>
      <p:sp>
        <p:nvSpPr>
          <p:cNvPr id="6" name="Footer Placeholder 5">
            <a:extLst>
              <a:ext uri="{FF2B5EF4-FFF2-40B4-BE49-F238E27FC236}">
                <a16:creationId xmlns:a16="http://schemas.microsoft.com/office/drawing/2014/main" id="{41A7797A-8ACA-F4C2-8049-D9C364F9A3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BA0F1B-9BA4-C69F-3511-FB413D9A5F92}"/>
              </a:ext>
            </a:extLst>
          </p:cNvPr>
          <p:cNvSpPr>
            <a:spLocks noGrp="1"/>
          </p:cNvSpPr>
          <p:nvPr>
            <p:ph type="sldNum" sz="quarter" idx="12"/>
          </p:nvPr>
        </p:nvSpPr>
        <p:spPr/>
        <p:txBody>
          <a:bodyPr/>
          <a:lstStyle/>
          <a:p>
            <a:fld id="{C98F2F3C-A4BD-4B6E-B5F1-D001E4B98F92}" type="slidenum">
              <a:rPr lang="en-IN" smtClean="0"/>
              <a:t>‹#›</a:t>
            </a:fld>
            <a:endParaRPr lang="en-IN"/>
          </a:p>
        </p:txBody>
      </p:sp>
    </p:spTree>
    <p:extLst>
      <p:ext uri="{BB962C8B-B14F-4D97-AF65-F5344CB8AC3E}">
        <p14:creationId xmlns:p14="http://schemas.microsoft.com/office/powerpoint/2010/main" val="4225516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ECC71-9225-CDA5-5524-56C50EE1785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468A49-EC55-C115-4C58-83B9E487C5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D16E5C-C547-8A7E-C2B5-31129A8332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9D0F89D-9A55-AB1F-D304-44819DC3A4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EF38B6-F0E9-3362-705F-441D9EF895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1873314-7804-DDDC-9B92-8AA88A68B121}"/>
              </a:ext>
            </a:extLst>
          </p:cNvPr>
          <p:cNvSpPr>
            <a:spLocks noGrp="1"/>
          </p:cNvSpPr>
          <p:nvPr>
            <p:ph type="dt" sz="half" idx="10"/>
          </p:nvPr>
        </p:nvSpPr>
        <p:spPr/>
        <p:txBody>
          <a:bodyPr/>
          <a:lstStyle/>
          <a:p>
            <a:fld id="{DADD192B-D327-4647-A324-DE8D91BCC0EC}" type="datetimeFigureOut">
              <a:rPr lang="en-IN" smtClean="0"/>
              <a:t>14-03-2023</a:t>
            </a:fld>
            <a:endParaRPr lang="en-IN"/>
          </a:p>
        </p:txBody>
      </p:sp>
      <p:sp>
        <p:nvSpPr>
          <p:cNvPr id="8" name="Footer Placeholder 7">
            <a:extLst>
              <a:ext uri="{FF2B5EF4-FFF2-40B4-BE49-F238E27FC236}">
                <a16:creationId xmlns:a16="http://schemas.microsoft.com/office/drawing/2014/main" id="{618015C8-BD3B-CEB6-4865-7F3074736CA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A60F1E7-D3C8-8174-981E-0430C91535D2}"/>
              </a:ext>
            </a:extLst>
          </p:cNvPr>
          <p:cNvSpPr>
            <a:spLocks noGrp="1"/>
          </p:cNvSpPr>
          <p:nvPr>
            <p:ph type="sldNum" sz="quarter" idx="12"/>
          </p:nvPr>
        </p:nvSpPr>
        <p:spPr/>
        <p:txBody>
          <a:bodyPr/>
          <a:lstStyle/>
          <a:p>
            <a:fld id="{C98F2F3C-A4BD-4B6E-B5F1-D001E4B98F92}" type="slidenum">
              <a:rPr lang="en-IN" smtClean="0"/>
              <a:t>‹#›</a:t>
            </a:fld>
            <a:endParaRPr lang="en-IN"/>
          </a:p>
        </p:txBody>
      </p:sp>
    </p:spTree>
    <p:extLst>
      <p:ext uri="{BB962C8B-B14F-4D97-AF65-F5344CB8AC3E}">
        <p14:creationId xmlns:p14="http://schemas.microsoft.com/office/powerpoint/2010/main" val="1420523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39F91-ABE4-4BD2-1AF9-8298EAE17D6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C96FBEC-3FFF-2137-E20D-5F9CED92D91A}"/>
              </a:ext>
            </a:extLst>
          </p:cNvPr>
          <p:cNvSpPr>
            <a:spLocks noGrp="1"/>
          </p:cNvSpPr>
          <p:nvPr>
            <p:ph type="dt" sz="half" idx="10"/>
          </p:nvPr>
        </p:nvSpPr>
        <p:spPr/>
        <p:txBody>
          <a:bodyPr/>
          <a:lstStyle/>
          <a:p>
            <a:fld id="{DADD192B-D327-4647-A324-DE8D91BCC0EC}" type="datetimeFigureOut">
              <a:rPr lang="en-IN" smtClean="0"/>
              <a:t>14-03-2023</a:t>
            </a:fld>
            <a:endParaRPr lang="en-IN"/>
          </a:p>
        </p:txBody>
      </p:sp>
      <p:sp>
        <p:nvSpPr>
          <p:cNvPr id="4" name="Footer Placeholder 3">
            <a:extLst>
              <a:ext uri="{FF2B5EF4-FFF2-40B4-BE49-F238E27FC236}">
                <a16:creationId xmlns:a16="http://schemas.microsoft.com/office/drawing/2014/main" id="{16EFEF74-FEDF-12BD-D5C8-CCDE94D0B59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92BADE9-E925-7039-318D-B36E600DBBC3}"/>
              </a:ext>
            </a:extLst>
          </p:cNvPr>
          <p:cNvSpPr>
            <a:spLocks noGrp="1"/>
          </p:cNvSpPr>
          <p:nvPr>
            <p:ph type="sldNum" sz="quarter" idx="12"/>
          </p:nvPr>
        </p:nvSpPr>
        <p:spPr/>
        <p:txBody>
          <a:bodyPr/>
          <a:lstStyle/>
          <a:p>
            <a:fld id="{C98F2F3C-A4BD-4B6E-B5F1-D001E4B98F92}" type="slidenum">
              <a:rPr lang="en-IN" smtClean="0"/>
              <a:t>‹#›</a:t>
            </a:fld>
            <a:endParaRPr lang="en-IN"/>
          </a:p>
        </p:txBody>
      </p:sp>
    </p:spTree>
    <p:extLst>
      <p:ext uri="{BB962C8B-B14F-4D97-AF65-F5344CB8AC3E}">
        <p14:creationId xmlns:p14="http://schemas.microsoft.com/office/powerpoint/2010/main" val="1576418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14B77-F7D2-E6E1-CBF1-9BD88269690C}"/>
              </a:ext>
            </a:extLst>
          </p:cNvPr>
          <p:cNvSpPr>
            <a:spLocks noGrp="1"/>
          </p:cNvSpPr>
          <p:nvPr>
            <p:ph type="dt" sz="half" idx="10"/>
          </p:nvPr>
        </p:nvSpPr>
        <p:spPr/>
        <p:txBody>
          <a:bodyPr/>
          <a:lstStyle/>
          <a:p>
            <a:fld id="{DADD192B-D327-4647-A324-DE8D91BCC0EC}" type="datetimeFigureOut">
              <a:rPr lang="en-IN" smtClean="0"/>
              <a:t>14-03-2023</a:t>
            </a:fld>
            <a:endParaRPr lang="en-IN"/>
          </a:p>
        </p:txBody>
      </p:sp>
      <p:sp>
        <p:nvSpPr>
          <p:cNvPr id="3" name="Footer Placeholder 2">
            <a:extLst>
              <a:ext uri="{FF2B5EF4-FFF2-40B4-BE49-F238E27FC236}">
                <a16:creationId xmlns:a16="http://schemas.microsoft.com/office/drawing/2014/main" id="{C815A01F-812F-104C-5696-C97EE008F7A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0220BC7-7295-05FE-61E1-12A3E4509F6E}"/>
              </a:ext>
            </a:extLst>
          </p:cNvPr>
          <p:cNvSpPr>
            <a:spLocks noGrp="1"/>
          </p:cNvSpPr>
          <p:nvPr>
            <p:ph type="sldNum" sz="quarter" idx="12"/>
          </p:nvPr>
        </p:nvSpPr>
        <p:spPr/>
        <p:txBody>
          <a:bodyPr/>
          <a:lstStyle/>
          <a:p>
            <a:fld id="{C98F2F3C-A4BD-4B6E-B5F1-D001E4B98F92}" type="slidenum">
              <a:rPr lang="en-IN" smtClean="0"/>
              <a:t>‹#›</a:t>
            </a:fld>
            <a:endParaRPr lang="en-IN"/>
          </a:p>
        </p:txBody>
      </p:sp>
    </p:spTree>
    <p:extLst>
      <p:ext uri="{BB962C8B-B14F-4D97-AF65-F5344CB8AC3E}">
        <p14:creationId xmlns:p14="http://schemas.microsoft.com/office/powerpoint/2010/main" val="1443956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8BD5-4008-1A93-0D0E-5A2F808813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4593D05-33FC-6486-46AD-AFDD9CB4C2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EC3A437-40CD-CF8F-BC12-36C54485AF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31B8C0-4C80-B0C5-63E9-21470A3178D9}"/>
              </a:ext>
            </a:extLst>
          </p:cNvPr>
          <p:cNvSpPr>
            <a:spLocks noGrp="1"/>
          </p:cNvSpPr>
          <p:nvPr>
            <p:ph type="dt" sz="half" idx="10"/>
          </p:nvPr>
        </p:nvSpPr>
        <p:spPr/>
        <p:txBody>
          <a:bodyPr/>
          <a:lstStyle/>
          <a:p>
            <a:fld id="{DADD192B-D327-4647-A324-DE8D91BCC0EC}" type="datetimeFigureOut">
              <a:rPr lang="en-IN" smtClean="0"/>
              <a:t>14-03-2023</a:t>
            </a:fld>
            <a:endParaRPr lang="en-IN"/>
          </a:p>
        </p:txBody>
      </p:sp>
      <p:sp>
        <p:nvSpPr>
          <p:cNvPr id="6" name="Footer Placeholder 5">
            <a:extLst>
              <a:ext uri="{FF2B5EF4-FFF2-40B4-BE49-F238E27FC236}">
                <a16:creationId xmlns:a16="http://schemas.microsoft.com/office/drawing/2014/main" id="{E6C9B79A-6DA7-7DFB-4859-C1AD934AC2C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7D4E92-4B6A-A9FF-8FEE-6C7C816C1ADA}"/>
              </a:ext>
            </a:extLst>
          </p:cNvPr>
          <p:cNvSpPr>
            <a:spLocks noGrp="1"/>
          </p:cNvSpPr>
          <p:nvPr>
            <p:ph type="sldNum" sz="quarter" idx="12"/>
          </p:nvPr>
        </p:nvSpPr>
        <p:spPr/>
        <p:txBody>
          <a:bodyPr/>
          <a:lstStyle/>
          <a:p>
            <a:fld id="{C98F2F3C-A4BD-4B6E-B5F1-D001E4B98F92}" type="slidenum">
              <a:rPr lang="en-IN" smtClean="0"/>
              <a:t>‹#›</a:t>
            </a:fld>
            <a:endParaRPr lang="en-IN"/>
          </a:p>
        </p:txBody>
      </p:sp>
    </p:spTree>
    <p:extLst>
      <p:ext uri="{BB962C8B-B14F-4D97-AF65-F5344CB8AC3E}">
        <p14:creationId xmlns:p14="http://schemas.microsoft.com/office/powerpoint/2010/main" val="1079691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2F68-8372-DCAF-9C78-477028B0EC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0A7880E-03BD-6832-D4A8-ECDD33F8F9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AC88795-FE0E-C88F-0499-6432DE4D01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8273AB-B035-8E03-B043-9F92DE79342C}"/>
              </a:ext>
            </a:extLst>
          </p:cNvPr>
          <p:cNvSpPr>
            <a:spLocks noGrp="1"/>
          </p:cNvSpPr>
          <p:nvPr>
            <p:ph type="dt" sz="half" idx="10"/>
          </p:nvPr>
        </p:nvSpPr>
        <p:spPr/>
        <p:txBody>
          <a:bodyPr/>
          <a:lstStyle/>
          <a:p>
            <a:fld id="{DADD192B-D327-4647-A324-DE8D91BCC0EC}" type="datetimeFigureOut">
              <a:rPr lang="en-IN" smtClean="0"/>
              <a:t>14-03-2023</a:t>
            </a:fld>
            <a:endParaRPr lang="en-IN"/>
          </a:p>
        </p:txBody>
      </p:sp>
      <p:sp>
        <p:nvSpPr>
          <p:cNvPr id="6" name="Footer Placeholder 5">
            <a:extLst>
              <a:ext uri="{FF2B5EF4-FFF2-40B4-BE49-F238E27FC236}">
                <a16:creationId xmlns:a16="http://schemas.microsoft.com/office/drawing/2014/main" id="{1E0C4D15-C621-1141-0119-2339B32CE9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2815BE-265E-DAB4-CB8E-22653EDCE7F0}"/>
              </a:ext>
            </a:extLst>
          </p:cNvPr>
          <p:cNvSpPr>
            <a:spLocks noGrp="1"/>
          </p:cNvSpPr>
          <p:nvPr>
            <p:ph type="sldNum" sz="quarter" idx="12"/>
          </p:nvPr>
        </p:nvSpPr>
        <p:spPr/>
        <p:txBody>
          <a:bodyPr/>
          <a:lstStyle/>
          <a:p>
            <a:fld id="{C98F2F3C-A4BD-4B6E-B5F1-D001E4B98F92}" type="slidenum">
              <a:rPr lang="en-IN" smtClean="0"/>
              <a:t>‹#›</a:t>
            </a:fld>
            <a:endParaRPr lang="en-IN"/>
          </a:p>
        </p:txBody>
      </p:sp>
    </p:spTree>
    <p:extLst>
      <p:ext uri="{BB962C8B-B14F-4D97-AF65-F5344CB8AC3E}">
        <p14:creationId xmlns:p14="http://schemas.microsoft.com/office/powerpoint/2010/main" val="1502770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CD3FED-A230-5B68-A7D4-8E2D386C1F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4D622F-77E5-5A15-AE7A-A5072E7370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9E1057-E711-412A-B502-0337E80652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DD192B-D327-4647-A324-DE8D91BCC0EC}" type="datetimeFigureOut">
              <a:rPr lang="en-IN" smtClean="0"/>
              <a:t>14-03-2023</a:t>
            </a:fld>
            <a:endParaRPr lang="en-IN"/>
          </a:p>
        </p:txBody>
      </p:sp>
      <p:sp>
        <p:nvSpPr>
          <p:cNvPr id="5" name="Footer Placeholder 4">
            <a:extLst>
              <a:ext uri="{FF2B5EF4-FFF2-40B4-BE49-F238E27FC236}">
                <a16:creationId xmlns:a16="http://schemas.microsoft.com/office/drawing/2014/main" id="{858B226C-F446-D2D8-9DBD-978065B6FB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3464EBB-78F1-A9C9-A278-75657443B6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8F2F3C-A4BD-4B6E-B5F1-D001E4B98F92}" type="slidenum">
              <a:rPr lang="en-IN" smtClean="0"/>
              <a:t>‹#›</a:t>
            </a:fld>
            <a:endParaRPr lang="en-IN"/>
          </a:p>
        </p:txBody>
      </p:sp>
    </p:spTree>
    <p:extLst>
      <p:ext uri="{BB962C8B-B14F-4D97-AF65-F5344CB8AC3E}">
        <p14:creationId xmlns:p14="http://schemas.microsoft.com/office/powerpoint/2010/main" val="778577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11/relationships/webextension" Target="../webextensions/webextension6.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microsoft.com/office/2011/relationships/webextension" Target="../webextensions/webextension7.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11/relationships/webextension" Target="../webextensions/webextension8.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microsoft.com/office/2011/relationships/webextension" Target="../webextensions/webextension9.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microsoft.com/office/2011/relationships/webextension" Target="../webextensions/webextension10.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microsoft.com/office/2011/relationships/webextension" Target="../webextensions/webextension11.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11/relationships/webextension" Target="../webextensions/webextension12.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microsoft.com/office/2011/relationships/webextension" Target="../webextensions/webextension13.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3" Type="http://schemas.microsoft.com/office/2011/relationships/webextension" Target="../webextensions/webextension5.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69F33208-C3DA-1531-15F0-073FFFCB314E}"/>
              </a:ext>
            </a:extLst>
          </p:cNvPr>
          <p:cNvPicPr>
            <a:picLocks noChangeAspect="1"/>
          </p:cNvPicPr>
          <p:nvPr/>
        </p:nvPicPr>
        <p:blipFill rotWithShape="1">
          <a:blip r:embed="rId2">
            <a:extLst>
              <a:ext uri="{28A0092B-C50C-407E-A947-70E740481C1C}">
                <a14:useLocalDpi xmlns:a14="http://schemas.microsoft.com/office/drawing/2010/main" val="0"/>
              </a:ext>
            </a:extLst>
          </a:blip>
          <a:srcRect t="2500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F43AAEA-3063-4B69-7647-59FC57AF5888}"/>
              </a:ext>
            </a:extLst>
          </p:cNvPr>
          <p:cNvGrpSpPr/>
          <p:nvPr/>
        </p:nvGrpSpPr>
        <p:grpSpPr>
          <a:xfrm>
            <a:off x="1561677" y="519290"/>
            <a:ext cx="8801857" cy="5052278"/>
            <a:chOff x="1547592" y="1061342"/>
            <a:chExt cx="8395123" cy="4544278"/>
          </a:xfrm>
        </p:grpSpPr>
        <p:sp>
          <p:nvSpPr>
            <p:cNvPr id="5" name="Freeform: Shape 4">
              <a:extLst>
                <a:ext uri="{FF2B5EF4-FFF2-40B4-BE49-F238E27FC236}">
                  <a16:creationId xmlns:a16="http://schemas.microsoft.com/office/drawing/2014/main" id="{C1C2ADBF-B6BE-0766-F4D7-3E21E14F1269}"/>
                </a:ext>
              </a:extLst>
            </p:cNvPr>
            <p:cNvSpPr/>
            <p:nvPr/>
          </p:nvSpPr>
          <p:spPr>
            <a:xfrm>
              <a:off x="1547592" y="1061342"/>
              <a:ext cx="8395123" cy="4544278"/>
            </a:xfrm>
            <a:custGeom>
              <a:avLst/>
              <a:gdLst>
                <a:gd name="connsiteX0" fmla="*/ 1304503 w 9445095"/>
                <a:gd name="connsiteY0" fmla="*/ 225044 h 5671128"/>
                <a:gd name="connsiteX1" fmla="*/ 1757095 w 9445095"/>
                <a:gd name="connsiteY1" fmla="*/ 677636 h 5671128"/>
                <a:gd name="connsiteX2" fmla="*/ 1757095 w 9445095"/>
                <a:gd name="connsiteY2" fmla="*/ 1084611 h 5671128"/>
                <a:gd name="connsiteX3" fmla="*/ 1785795 w 9445095"/>
                <a:gd name="connsiteY3" fmla="*/ 992153 h 5671128"/>
                <a:gd name="connsiteX4" fmla="*/ 2242614 w 9445095"/>
                <a:gd name="connsiteY4" fmla="*/ 689353 h 5671128"/>
                <a:gd name="connsiteX5" fmla="*/ 2738394 w 9445095"/>
                <a:gd name="connsiteY5" fmla="*/ 1185133 h 5671128"/>
                <a:gd name="connsiteX6" fmla="*/ 2738393 w 9445095"/>
                <a:gd name="connsiteY6" fmla="*/ 4832588 h 5671128"/>
                <a:gd name="connsiteX7" fmla="*/ 2242613 w 9445095"/>
                <a:gd name="connsiteY7" fmla="*/ 5328368 h 5671128"/>
                <a:gd name="connsiteX8" fmla="*/ 2242614 w 9445095"/>
                <a:gd name="connsiteY8" fmla="*/ 5328367 h 5671128"/>
                <a:gd name="connsiteX9" fmla="*/ 1785795 w 9445095"/>
                <a:gd name="connsiteY9" fmla="*/ 5025567 h 5671128"/>
                <a:gd name="connsiteX10" fmla="*/ 1757094 w 9445095"/>
                <a:gd name="connsiteY10" fmla="*/ 4933107 h 5671128"/>
                <a:gd name="connsiteX11" fmla="*/ 1757094 w 9445095"/>
                <a:gd name="connsiteY11" fmla="*/ 5131902 h 5671128"/>
                <a:gd name="connsiteX12" fmla="*/ 1304502 w 9445095"/>
                <a:gd name="connsiteY12" fmla="*/ 5584494 h 5671128"/>
                <a:gd name="connsiteX13" fmla="*/ 1304503 w 9445095"/>
                <a:gd name="connsiteY13" fmla="*/ 5584493 h 5671128"/>
                <a:gd name="connsiteX14" fmla="*/ 851911 w 9445095"/>
                <a:gd name="connsiteY14" fmla="*/ 5131901 h 5671128"/>
                <a:gd name="connsiteX15" fmla="*/ 851911 w 9445095"/>
                <a:gd name="connsiteY15" fmla="*/ 4794153 h 5671128"/>
                <a:gd name="connsiteX16" fmla="*/ 829825 w 9445095"/>
                <a:gd name="connsiteY16" fmla="*/ 4865301 h 5671128"/>
                <a:gd name="connsiteX17" fmla="*/ 431883 w 9445095"/>
                <a:gd name="connsiteY17" fmla="*/ 5129075 h 5671128"/>
                <a:gd name="connsiteX18" fmla="*/ 0 w 9445095"/>
                <a:gd name="connsiteY18" fmla="*/ 4697193 h 5671128"/>
                <a:gd name="connsiteX19" fmla="*/ 0 w 9445095"/>
                <a:gd name="connsiteY19" fmla="*/ 1404593 h 5671128"/>
                <a:gd name="connsiteX20" fmla="*/ 431883 w 9445095"/>
                <a:gd name="connsiteY20" fmla="*/ 972711 h 5671128"/>
                <a:gd name="connsiteX21" fmla="*/ 829825 w 9445095"/>
                <a:gd name="connsiteY21" fmla="*/ 1236485 h 5671128"/>
                <a:gd name="connsiteX22" fmla="*/ 851911 w 9445095"/>
                <a:gd name="connsiteY22" fmla="*/ 1307634 h 5671128"/>
                <a:gd name="connsiteX23" fmla="*/ 851911 w 9445095"/>
                <a:gd name="connsiteY23" fmla="*/ 677636 h 5671128"/>
                <a:gd name="connsiteX24" fmla="*/ 1304503 w 9445095"/>
                <a:gd name="connsiteY24" fmla="*/ 225044 h 5671128"/>
                <a:gd name="connsiteX25" fmla="*/ 5042929 w 9445095"/>
                <a:gd name="connsiteY25" fmla="*/ 73892 h 5671128"/>
                <a:gd name="connsiteX26" fmla="*/ 5483876 w 9445095"/>
                <a:gd name="connsiteY26" fmla="*/ 514839 h 5671128"/>
                <a:gd name="connsiteX27" fmla="*/ 5483876 w 9445095"/>
                <a:gd name="connsiteY27" fmla="*/ 1428342 h 5671128"/>
                <a:gd name="connsiteX28" fmla="*/ 5981539 w 9445095"/>
                <a:gd name="connsiteY28" fmla="*/ 930679 h 5671128"/>
                <a:gd name="connsiteX29" fmla="*/ 6469092 w 9445095"/>
                <a:gd name="connsiteY29" fmla="*/ 1328045 h 5671128"/>
                <a:gd name="connsiteX30" fmla="*/ 6469160 w 9445095"/>
                <a:gd name="connsiteY30" fmla="*/ 1328726 h 5671128"/>
                <a:gd name="connsiteX31" fmla="*/ 6469160 w 9445095"/>
                <a:gd name="connsiteY31" fmla="*/ 1093305 h 5671128"/>
                <a:gd name="connsiteX32" fmla="*/ 6966823 w 9445095"/>
                <a:gd name="connsiteY32" fmla="*/ 595643 h 5671128"/>
                <a:gd name="connsiteX33" fmla="*/ 7464486 w 9445095"/>
                <a:gd name="connsiteY33" fmla="*/ 1093305 h 5671128"/>
                <a:gd name="connsiteX34" fmla="*/ 7464485 w 9445095"/>
                <a:gd name="connsiteY34" fmla="*/ 4716231 h 5671128"/>
                <a:gd name="connsiteX35" fmla="*/ 6966822 w 9445095"/>
                <a:gd name="connsiteY35" fmla="*/ 5213894 h 5671128"/>
                <a:gd name="connsiteX36" fmla="*/ 6966823 w 9445095"/>
                <a:gd name="connsiteY36" fmla="*/ 5213893 h 5671128"/>
                <a:gd name="connsiteX37" fmla="*/ 6469160 w 9445095"/>
                <a:gd name="connsiteY37" fmla="*/ 4716230 h 5671128"/>
                <a:gd name="connsiteX38" fmla="*/ 6469160 w 9445095"/>
                <a:gd name="connsiteY38" fmla="*/ 4688986 h 5671128"/>
                <a:gd name="connsiteX39" fmla="*/ 6469091 w 9445095"/>
                <a:gd name="connsiteY39" fmla="*/ 4689677 h 5671128"/>
                <a:gd name="connsiteX40" fmla="*/ 5981538 w 9445095"/>
                <a:gd name="connsiteY40" fmla="*/ 5087043 h 5671128"/>
                <a:gd name="connsiteX41" fmla="*/ 5981539 w 9445095"/>
                <a:gd name="connsiteY41" fmla="*/ 5087042 h 5671128"/>
                <a:gd name="connsiteX42" fmla="*/ 5483876 w 9445095"/>
                <a:gd name="connsiteY42" fmla="*/ 4589379 h 5671128"/>
                <a:gd name="connsiteX43" fmla="*/ 5483876 w 9445095"/>
                <a:gd name="connsiteY43" fmla="*/ 5230181 h 5671128"/>
                <a:gd name="connsiteX44" fmla="*/ 5042929 w 9445095"/>
                <a:gd name="connsiteY44" fmla="*/ 5671128 h 5671128"/>
                <a:gd name="connsiteX45" fmla="*/ 4601982 w 9445095"/>
                <a:gd name="connsiteY45" fmla="*/ 5230181 h 5671128"/>
                <a:gd name="connsiteX46" fmla="*/ 4601982 w 9445095"/>
                <a:gd name="connsiteY46" fmla="*/ 4552620 h 5671128"/>
                <a:gd name="connsiteX47" fmla="*/ 4575002 w 9445095"/>
                <a:gd name="connsiteY47" fmla="*/ 4639536 h 5671128"/>
                <a:gd name="connsiteX48" fmla="*/ 4105576 w 9445095"/>
                <a:gd name="connsiteY48" fmla="*/ 4950692 h 5671128"/>
                <a:gd name="connsiteX49" fmla="*/ 3596114 w 9445095"/>
                <a:gd name="connsiteY49" fmla="*/ 4441230 h 5671128"/>
                <a:gd name="connsiteX50" fmla="*/ 3596114 w 9445095"/>
                <a:gd name="connsiteY50" fmla="*/ 1471223 h 5671128"/>
                <a:gd name="connsiteX51" fmla="*/ 4105576 w 9445095"/>
                <a:gd name="connsiteY51" fmla="*/ 961761 h 5671128"/>
                <a:gd name="connsiteX52" fmla="*/ 4575002 w 9445095"/>
                <a:gd name="connsiteY52" fmla="*/ 1272917 h 5671128"/>
                <a:gd name="connsiteX53" fmla="*/ 4601982 w 9445095"/>
                <a:gd name="connsiteY53" fmla="*/ 1359833 h 5671128"/>
                <a:gd name="connsiteX54" fmla="*/ 4601982 w 9445095"/>
                <a:gd name="connsiteY54" fmla="*/ 514839 h 5671128"/>
                <a:gd name="connsiteX55" fmla="*/ 5042929 w 9445095"/>
                <a:gd name="connsiteY55" fmla="*/ 73892 h 5671128"/>
                <a:gd name="connsiteX56" fmla="*/ 3168850 w 9445095"/>
                <a:gd name="connsiteY56" fmla="*/ 56369 h 5671128"/>
                <a:gd name="connsiteX57" fmla="*/ 3595323 w 9445095"/>
                <a:gd name="connsiteY57" fmla="*/ 482842 h 5671128"/>
                <a:gd name="connsiteX58" fmla="*/ 3595322 w 9445095"/>
                <a:gd name="connsiteY58" fmla="*/ 5227134 h 5671128"/>
                <a:gd name="connsiteX59" fmla="*/ 3168849 w 9445095"/>
                <a:gd name="connsiteY59" fmla="*/ 5653607 h 5671128"/>
                <a:gd name="connsiteX60" fmla="*/ 3168850 w 9445095"/>
                <a:gd name="connsiteY60" fmla="*/ 5653606 h 5671128"/>
                <a:gd name="connsiteX61" fmla="*/ 2742377 w 9445095"/>
                <a:gd name="connsiteY61" fmla="*/ 5227133 h 5671128"/>
                <a:gd name="connsiteX62" fmla="*/ 2742377 w 9445095"/>
                <a:gd name="connsiteY62" fmla="*/ 482842 h 5671128"/>
                <a:gd name="connsiteX63" fmla="*/ 3168850 w 9445095"/>
                <a:gd name="connsiteY63" fmla="*/ 56369 h 5671128"/>
                <a:gd name="connsiteX64" fmla="*/ 7947690 w 9445095"/>
                <a:gd name="connsiteY64" fmla="*/ 0 h 5671128"/>
                <a:gd name="connsiteX65" fmla="*/ 8430894 w 9445095"/>
                <a:gd name="connsiteY65" fmla="*/ 483204 h 5671128"/>
                <a:gd name="connsiteX66" fmla="*/ 8430894 w 9445095"/>
                <a:gd name="connsiteY66" fmla="*/ 1301419 h 5671128"/>
                <a:gd name="connsiteX67" fmla="*/ 8441196 w 9445095"/>
                <a:gd name="connsiteY67" fmla="*/ 1199231 h 5671128"/>
                <a:gd name="connsiteX68" fmla="*/ 8937994 w 9445095"/>
                <a:gd name="connsiteY68" fmla="*/ 794328 h 5671128"/>
                <a:gd name="connsiteX69" fmla="*/ 9445095 w 9445095"/>
                <a:gd name="connsiteY69" fmla="*/ 1301429 h 5671128"/>
                <a:gd name="connsiteX70" fmla="*/ 9445095 w 9445095"/>
                <a:gd name="connsiteY70" fmla="*/ 4443591 h 5671128"/>
                <a:gd name="connsiteX71" fmla="*/ 8937994 w 9445095"/>
                <a:gd name="connsiteY71" fmla="*/ 4950692 h 5671128"/>
                <a:gd name="connsiteX72" fmla="*/ 8441196 w 9445095"/>
                <a:gd name="connsiteY72" fmla="*/ 4545790 h 5671128"/>
                <a:gd name="connsiteX73" fmla="*/ 8430894 w 9445095"/>
                <a:gd name="connsiteY73" fmla="*/ 4443601 h 5671128"/>
                <a:gd name="connsiteX74" fmla="*/ 8430894 w 9445095"/>
                <a:gd name="connsiteY74" fmla="*/ 5114033 h 5671128"/>
                <a:gd name="connsiteX75" fmla="*/ 7947690 w 9445095"/>
                <a:gd name="connsiteY75" fmla="*/ 5597237 h 5671128"/>
                <a:gd name="connsiteX76" fmla="*/ 7464486 w 9445095"/>
                <a:gd name="connsiteY76" fmla="*/ 5114033 h 5671128"/>
                <a:gd name="connsiteX77" fmla="*/ 7464486 w 9445095"/>
                <a:gd name="connsiteY77" fmla="*/ 1093305 h 5671128"/>
                <a:gd name="connsiteX78" fmla="*/ 7464486 w 9445095"/>
                <a:gd name="connsiteY78" fmla="*/ 483204 h 5671128"/>
                <a:gd name="connsiteX79" fmla="*/ 7947690 w 9445095"/>
                <a:gd name="connsiteY79" fmla="*/ 0 h 567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9445095" h="5671128">
                  <a:moveTo>
                    <a:pt x="1304503" y="225044"/>
                  </a:moveTo>
                  <a:cubicBezTo>
                    <a:pt x="1554463" y="225044"/>
                    <a:pt x="1757095" y="427676"/>
                    <a:pt x="1757095" y="677636"/>
                  </a:cubicBezTo>
                  <a:lnTo>
                    <a:pt x="1757095" y="1084611"/>
                  </a:lnTo>
                  <a:lnTo>
                    <a:pt x="1785795" y="992153"/>
                  </a:lnTo>
                  <a:cubicBezTo>
                    <a:pt x="1861059" y="814210"/>
                    <a:pt x="2037255" y="689353"/>
                    <a:pt x="2242614" y="689353"/>
                  </a:cubicBezTo>
                  <a:cubicBezTo>
                    <a:pt x="2516426" y="689353"/>
                    <a:pt x="2738394" y="911321"/>
                    <a:pt x="2738394" y="1185133"/>
                  </a:cubicBezTo>
                  <a:cubicBezTo>
                    <a:pt x="2738394" y="2400951"/>
                    <a:pt x="2738393" y="3616770"/>
                    <a:pt x="2738393" y="4832588"/>
                  </a:cubicBezTo>
                  <a:cubicBezTo>
                    <a:pt x="2738393" y="5106400"/>
                    <a:pt x="2516425" y="5328368"/>
                    <a:pt x="2242613" y="5328368"/>
                  </a:cubicBezTo>
                  <a:lnTo>
                    <a:pt x="2242614" y="5328367"/>
                  </a:lnTo>
                  <a:cubicBezTo>
                    <a:pt x="2037255" y="5328367"/>
                    <a:pt x="1861059" y="5203510"/>
                    <a:pt x="1785795" y="5025567"/>
                  </a:cubicBezTo>
                  <a:lnTo>
                    <a:pt x="1757094" y="4933107"/>
                  </a:lnTo>
                  <a:lnTo>
                    <a:pt x="1757094" y="5131902"/>
                  </a:lnTo>
                  <a:cubicBezTo>
                    <a:pt x="1757094" y="5381862"/>
                    <a:pt x="1554462" y="5584494"/>
                    <a:pt x="1304502" y="5584494"/>
                  </a:cubicBezTo>
                  <a:lnTo>
                    <a:pt x="1304503" y="5584493"/>
                  </a:lnTo>
                  <a:cubicBezTo>
                    <a:pt x="1054542" y="5584493"/>
                    <a:pt x="851911" y="5381861"/>
                    <a:pt x="851911" y="5131901"/>
                  </a:cubicBezTo>
                  <a:lnTo>
                    <a:pt x="851911" y="4794153"/>
                  </a:lnTo>
                  <a:lnTo>
                    <a:pt x="829825" y="4865301"/>
                  </a:lnTo>
                  <a:cubicBezTo>
                    <a:pt x="764261" y="5020310"/>
                    <a:pt x="610774" y="5129075"/>
                    <a:pt x="431883" y="5129075"/>
                  </a:cubicBezTo>
                  <a:cubicBezTo>
                    <a:pt x="193360" y="5129075"/>
                    <a:pt x="0" y="4935715"/>
                    <a:pt x="0" y="4697193"/>
                  </a:cubicBezTo>
                  <a:lnTo>
                    <a:pt x="0" y="1404593"/>
                  </a:lnTo>
                  <a:cubicBezTo>
                    <a:pt x="0" y="1166071"/>
                    <a:pt x="193360" y="972711"/>
                    <a:pt x="431883" y="972711"/>
                  </a:cubicBezTo>
                  <a:cubicBezTo>
                    <a:pt x="610774" y="972711"/>
                    <a:pt x="764261" y="1081476"/>
                    <a:pt x="829825" y="1236485"/>
                  </a:cubicBezTo>
                  <a:lnTo>
                    <a:pt x="851911" y="1307634"/>
                  </a:lnTo>
                  <a:lnTo>
                    <a:pt x="851911" y="677636"/>
                  </a:lnTo>
                  <a:cubicBezTo>
                    <a:pt x="851911" y="427676"/>
                    <a:pt x="1054542" y="225044"/>
                    <a:pt x="1304503" y="225044"/>
                  </a:cubicBezTo>
                  <a:close/>
                  <a:moveTo>
                    <a:pt x="5042929" y="73892"/>
                  </a:moveTo>
                  <a:cubicBezTo>
                    <a:pt x="5286457" y="73892"/>
                    <a:pt x="5483876" y="271311"/>
                    <a:pt x="5483876" y="514839"/>
                  </a:cubicBezTo>
                  <a:lnTo>
                    <a:pt x="5483876" y="1428342"/>
                  </a:lnTo>
                  <a:cubicBezTo>
                    <a:pt x="5483876" y="1153490"/>
                    <a:pt x="5706687" y="930679"/>
                    <a:pt x="5981539" y="930679"/>
                  </a:cubicBezTo>
                  <a:cubicBezTo>
                    <a:pt x="6222035" y="930679"/>
                    <a:pt x="6422686" y="1101268"/>
                    <a:pt x="6469092" y="1328045"/>
                  </a:cubicBezTo>
                  <a:lnTo>
                    <a:pt x="6469160" y="1328726"/>
                  </a:lnTo>
                  <a:lnTo>
                    <a:pt x="6469160" y="1093305"/>
                  </a:lnTo>
                  <a:cubicBezTo>
                    <a:pt x="6469160" y="818453"/>
                    <a:pt x="6691971" y="595643"/>
                    <a:pt x="6966823" y="595643"/>
                  </a:cubicBezTo>
                  <a:cubicBezTo>
                    <a:pt x="7241675" y="595643"/>
                    <a:pt x="7464486" y="818453"/>
                    <a:pt x="7464486" y="1093305"/>
                  </a:cubicBezTo>
                  <a:cubicBezTo>
                    <a:pt x="7464486" y="2300947"/>
                    <a:pt x="7464485" y="3508589"/>
                    <a:pt x="7464485" y="4716231"/>
                  </a:cubicBezTo>
                  <a:cubicBezTo>
                    <a:pt x="7464485" y="4991083"/>
                    <a:pt x="7241674" y="5213894"/>
                    <a:pt x="6966822" y="5213894"/>
                  </a:cubicBezTo>
                  <a:lnTo>
                    <a:pt x="6966823" y="5213893"/>
                  </a:lnTo>
                  <a:cubicBezTo>
                    <a:pt x="6691971" y="5213893"/>
                    <a:pt x="6469160" y="4991082"/>
                    <a:pt x="6469160" y="4716230"/>
                  </a:cubicBezTo>
                  <a:lnTo>
                    <a:pt x="6469160" y="4688986"/>
                  </a:lnTo>
                  <a:lnTo>
                    <a:pt x="6469091" y="4689677"/>
                  </a:lnTo>
                  <a:cubicBezTo>
                    <a:pt x="6422685" y="4916454"/>
                    <a:pt x="6222034" y="5087043"/>
                    <a:pt x="5981538" y="5087043"/>
                  </a:cubicBezTo>
                  <a:lnTo>
                    <a:pt x="5981539" y="5087042"/>
                  </a:lnTo>
                  <a:cubicBezTo>
                    <a:pt x="5706687" y="5087042"/>
                    <a:pt x="5483876" y="4864231"/>
                    <a:pt x="5483876" y="4589379"/>
                  </a:cubicBezTo>
                  <a:lnTo>
                    <a:pt x="5483876" y="5230181"/>
                  </a:lnTo>
                  <a:cubicBezTo>
                    <a:pt x="5483876" y="5473709"/>
                    <a:pt x="5286457" y="5671128"/>
                    <a:pt x="5042929" y="5671128"/>
                  </a:cubicBezTo>
                  <a:cubicBezTo>
                    <a:pt x="4799401" y="5671128"/>
                    <a:pt x="4601982" y="5473709"/>
                    <a:pt x="4601982" y="5230181"/>
                  </a:cubicBezTo>
                  <a:lnTo>
                    <a:pt x="4601982" y="4552620"/>
                  </a:lnTo>
                  <a:lnTo>
                    <a:pt x="4575002" y="4639536"/>
                  </a:lnTo>
                  <a:cubicBezTo>
                    <a:pt x="4497662" y="4822389"/>
                    <a:pt x="4316602" y="4950692"/>
                    <a:pt x="4105576" y="4950692"/>
                  </a:cubicBezTo>
                  <a:cubicBezTo>
                    <a:pt x="3824208" y="4950692"/>
                    <a:pt x="3596114" y="4722598"/>
                    <a:pt x="3596114" y="4441230"/>
                  </a:cubicBezTo>
                  <a:lnTo>
                    <a:pt x="3596114" y="1471223"/>
                  </a:lnTo>
                  <a:cubicBezTo>
                    <a:pt x="3596114" y="1189855"/>
                    <a:pt x="3824208" y="961761"/>
                    <a:pt x="4105576" y="961761"/>
                  </a:cubicBezTo>
                  <a:cubicBezTo>
                    <a:pt x="4316602" y="961761"/>
                    <a:pt x="4497662" y="1090064"/>
                    <a:pt x="4575002" y="1272917"/>
                  </a:cubicBezTo>
                  <a:lnTo>
                    <a:pt x="4601982" y="1359833"/>
                  </a:lnTo>
                  <a:lnTo>
                    <a:pt x="4601982" y="514839"/>
                  </a:lnTo>
                  <a:cubicBezTo>
                    <a:pt x="4601982" y="271311"/>
                    <a:pt x="4799401" y="73892"/>
                    <a:pt x="5042929" y="73892"/>
                  </a:cubicBezTo>
                  <a:close/>
                  <a:moveTo>
                    <a:pt x="3168850" y="56369"/>
                  </a:moveTo>
                  <a:cubicBezTo>
                    <a:pt x="3404385" y="56369"/>
                    <a:pt x="3595323" y="247307"/>
                    <a:pt x="3595323" y="482842"/>
                  </a:cubicBezTo>
                  <a:cubicBezTo>
                    <a:pt x="3595323" y="2064273"/>
                    <a:pt x="3595322" y="3645703"/>
                    <a:pt x="3595322" y="5227134"/>
                  </a:cubicBezTo>
                  <a:cubicBezTo>
                    <a:pt x="3595322" y="5462669"/>
                    <a:pt x="3404384" y="5653607"/>
                    <a:pt x="3168849" y="5653607"/>
                  </a:cubicBezTo>
                  <a:lnTo>
                    <a:pt x="3168850" y="5653606"/>
                  </a:lnTo>
                  <a:cubicBezTo>
                    <a:pt x="2933315" y="5653606"/>
                    <a:pt x="2742377" y="5462668"/>
                    <a:pt x="2742377" y="5227133"/>
                  </a:cubicBezTo>
                  <a:lnTo>
                    <a:pt x="2742377" y="482842"/>
                  </a:lnTo>
                  <a:cubicBezTo>
                    <a:pt x="2742377" y="247307"/>
                    <a:pt x="2933315" y="56369"/>
                    <a:pt x="3168850" y="56369"/>
                  </a:cubicBezTo>
                  <a:close/>
                  <a:moveTo>
                    <a:pt x="7947690" y="0"/>
                  </a:moveTo>
                  <a:cubicBezTo>
                    <a:pt x="8214556" y="0"/>
                    <a:pt x="8430894" y="216338"/>
                    <a:pt x="8430894" y="483204"/>
                  </a:cubicBezTo>
                  <a:lnTo>
                    <a:pt x="8430894" y="1301419"/>
                  </a:lnTo>
                  <a:lnTo>
                    <a:pt x="8441196" y="1199231"/>
                  </a:lnTo>
                  <a:cubicBezTo>
                    <a:pt x="8488481" y="968153"/>
                    <a:pt x="8692938" y="794328"/>
                    <a:pt x="8937994" y="794328"/>
                  </a:cubicBezTo>
                  <a:cubicBezTo>
                    <a:pt x="9218058" y="794328"/>
                    <a:pt x="9445095" y="1021365"/>
                    <a:pt x="9445095" y="1301429"/>
                  </a:cubicBezTo>
                  <a:lnTo>
                    <a:pt x="9445095" y="4443591"/>
                  </a:lnTo>
                  <a:cubicBezTo>
                    <a:pt x="9445095" y="4723655"/>
                    <a:pt x="9218058" y="4950692"/>
                    <a:pt x="8937994" y="4950692"/>
                  </a:cubicBezTo>
                  <a:cubicBezTo>
                    <a:pt x="8692938" y="4950692"/>
                    <a:pt x="8488481" y="4776867"/>
                    <a:pt x="8441196" y="4545790"/>
                  </a:cubicBezTo>
                  <a:lnTo>
                    <a:pt x="8430894" y="4443601"/>
                  </a:lnTo>
                  <a:lnTo>
                    <a:pt x="8430894" y="5114033"/>
                  </a:lnTo>
                  <a:cubicBezTo>
                    <a:pt x="8430894" y="5380899"/>
                    <a:pt x="8214556" y="5597237"/>
                    <a:pt x="7947690" y="5597237"/>
                  </a:cubicBezTo>
                  <a:cubicBezTo>
                    <a:pt x="7680824" y="5597237"/>
                    <a:pt x="7464486" y="5380899"/>
                    <a:pt x="7464486" y="5114033"/>
                  </a:cubicBezTo>
                  <a:lnTo>
                    <a:pt x="7464486" y="1093305"/>
                  </a:lnTo>
                  <a:lnTo>
                    <a:pt x="7464486" y="483204"/>
                  </a:lnTo>
                  <a:cubicBezTo>
                    <a:pt x="7464486" y="216338"/>
                    <a:pt x="7680824" y="0"/>
                    <a:pt x="7947690" y="0"/>
                  </a:cubicBezTo>
                  <a:close/>
                </a:path>
              </a:pathLst>
            </a:custGeom>
            <a: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5300"/>
                        </a14:imgEffect>
                      </a14:imgLayer>
                    </a14:imgProps>
                  </a:ext>
                </a:extLst>
              </a:blip>
              <a:stretch>
                <a:fillRect/>
              </a:stretch>
            </a:blipFill>
            <a:ln>
              <a:noFill/>
            </a:ln>
            <a:effectLst>
              <a:glow rad="101600">
                <a:schemeClr val="tx1">
                  <a:lumMod val="65000"/>
                  <a:lumOff val="35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effectLst>
                  <a:glow rad="63500">
                    <a:schemeClr val="accent1">
                      <a:satMod val="175000"/>
                      <a:alpha val="40000"/>
                    </a:schemeClr>
                  </a:glow>
                </a:effectLst>
              </a:endParaRPr>
            </a:p>
          </p:txBody>
        </p:sp>
        <p:sp>
          <p:nvSpPr>
            <p:cNvPr id="6" name="TextBox 5">
              <a:extLst>
                <a:ext uri="{FF2B5EF4-FFF2-40B4-BE49-F238E27FC236}">
                  <a16:creationId xmlns:a16="http://schemas.microsoft.com/office/drawing/2014/main" id="{96AD3089-45E0-0814-7CD5-69416DD648E2}"/>
                </a:ext>
              </a:extLst>
            </p:cNvPr>
            <p:cNvSpPr txBox="1"/>
            <p:nvPr/>
          </p:nvSpPr>
          <p:spPr>
            <a:xfrm>
              <a:off x="2504483" y="2835187"/>
              <a:ext cx="6702794" cy="996588"/>
            </a:xfrm>
            <a:prstGeom prst="rect">
              <a:avLst/>
            </a:prstGeom>
            <a:noFill/>
          </p:spPr>
          <p:txBody>
            <a:bodyPr wrap="square" rtlCol="0">
              <a:spAutoFit/>
            </a:bodyPr>
            <a:lstStyle/>
            <a:p>
              <a:pPr algn="ctr"/>
              <a:r>
                <a:rPr lang="en-IN" sz="6600" dirty="0">
                  <a:ln w="0"/>
                  <a:solidFill>
                    <a:schemeClr val="bg1"/>
                  </a:solidFill>
                  <a:effectLst>
                    <a:glow rad="63500">
                      <a:schemeClr val="bg1">
                        <a:lumMod val="85000"/>
                        <a:alpha val="40000"/>
                      </a:schemeClr>
                    </a:glow>
                    <a:outerShdw blurRad="38100" dist="19050" dir="2700000" algn="tl" rotWithShape="0">
                      <a:schemeClr val="dk1">
                        <a:alpha val="40000"/>
                      </a:schemeClr>
                    </a:outerShdw>
                  </a:effectLst>
                  <a:latin typeface="Arial Black" panose="020B0A04020102020204" pitchFamily="34" charset="0"/>
                </a:rPr>
                <a:t>NFL ANALYSIS</a:t>
              </a:r>
            </a:p>
          </p:txBody>
        </p:sp>
      </p:grpSp>
    </p:spTree>
    <p:extLst>
      <p:ext uri="{BB962C8B-B14F-4D97-AF65-F5344CB8AC3E}">
        <p14:creationId xmlns:p14="http://schemas.microsoft.com/office/powerpoint/2010/main" val="3961282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B75A496-C6AF-1420-D507-77378A254933}"/>
              </a:ext>
            </a:extLst>
          </p:cNvPr>
          <p:cNvPicPr>
            <a:picLocks noChangeAspect="1"/>
          </p:cNvPicPr>
          <p:nvPr/>
        </p:nvPicPr>
        <p:blipFill rotWithShape="1">
          <a:blip r:embed="rId2">
            <a:extLst>
              <a:ext uri="{28A0092B-C50C-407E-A947-70E740481C1C}">
                <a14:useLocalDpi xmlns:a14="http://schemas.microsoft.com/office/drawing/2010/main" val="0"/>
              </a:ext>
            </a:extLst>
          </a:blip>
          <a:srcRect t="2500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Web Viewer">
                <a:extLst>
                  <a:ext uri="{FF2B5EF4-FFF2-40B4-BE49-F238E27FC236}">
                    <a16:creationId xmlns:a16="http://schemas.microsoft.com/office/drawing/2014/main" id="{B81F419D-1949-86DF-C2EB-8A8763E4BAD8}"/>
                  </a:ext>
                </a:extLst>
              </p:cNvPr>
              <p:cNvGraphicFramePr>
                <a:graphicFrameLocks noGrp="1"/>
              </p:cNvGraphicFramePr>
              <p:nvPr/>
            </p:nvGraphicFramePr>
            <p:xfrm>
              <a:off x="632748" y="789972"/>
              <a:ext cx="9726593" cy="5278056"/>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title="Web Viewer">
                <a:extLst>
                  <a:ext uri="{FF2B5EF4-FFF2-40B4-BE49-F238E27FC236}">
                    <a16:creationId xmlns:a16="http://schemas.microsoft.com/office/drawing/2014/main" id="{B81F419D-1949-86DF-C2EB-8A8763E4BAD8}"/>
                  </a:ext>
                </a:extLst>
              </p:cNvPr>
              <p:cNvPicPr>
                <a:picLocks noGrp="1" noRot="1" noChangeAspect="1" noMove="1" noResize="1" noEditPoints="1" noAdjustHandles="1" noChangeArrowheads="1" noChangeShapeType="1"/>
              </p:cNvPicPr>
              <p:nvPr/>
            </p:nvPicPr>
            <p:blipFill>
              <a:blip r:embed="rId4"/>
              <a:stretch>
                <a:fillRect/>
              </a:stretch>
            </p:blipFill>
            <p:spPr>
              <a:xfrm>
                <a:off x="632748" y="789972"/>
                <a:ext cx="9726593" cy="5278056"/>
              </a:xfrm>
              <a:prstGeom prst="rect">
                <a:avLst/>
              </a:prstGeom>
            </p:spPr>
          </p:pic>
        </mc:Fallback>
      </mc:AlternateContent>
      <p:sp>
        <p:nvSpPr>
          <p:cNvPr id="5" name="TextBox 4">
            <a:extLst>
              <a:ext uri="{FF2B5EF4-FFF2-40B4-BE49-F238E27FC236}">
                <a16:creationId xmlns:a16="http://schemas.microsoft.com/office/drawing/2014/main" id="{56DEF851-714E-18C3-4C80-95AC4AC0009B}"/>
              </a:ext>
            </a:extLst>
          </p:cNvPr>
          <p:cNvSpPr txBox="1"/>
          <p:nvPr/>
        </p:nvSpPr>
        <p:spPr>
          <a:xfrm>
            <a:off x="632748" y="133381"/>
            <a:ext cx="8650148" cy="523220"/>
          </a:xfrm>
          <a:prstGeom prst="rect">
            <a:avLst/>
          </a:prstGeom>
          <a:noFill/>
        </p:spPr>
        <p:txBody>
          <a:bodyPr wrap="square" lIns="91440" tIns="45720" rIns="91440" bIns="45720" rtlCol="0" anchor="t">
            <a:spAutoFit/>
          </a:bodyPr>
          <a:lstStyle/>
          <a:p>
            <a:r>
              <a:rPr lang="en-IN" sz="2800" u="sng">
                <a:solidFill>
                  <a:schemeClr val="bg1"/>
                </a:solidFill>
                <a:latin typeface="Arial Black"/>
              </a:rPr>
              <a:t>Superbowl Advertisement </a:t>
            </a:r>
            <a:endParaRPr lang="en-IN" sz="2800" u="sng">
              <a:solidFill>
                <a:schemeClr val="bg1"/>
              </a:solidFill>
              <a:latin typeface="Arial Black" panose="020B0A04020102020204" pitchFamily="34" charset="0"/>
            </a:endParaRPr>
          </a:p>
        </p:txBody>
      </p:sp>
    </p:spTree>
    <p:extLst>
      <p:ext uri="{BB962C8B-B14F-4D97-AF65-F5344CB8AC3E}">
        <p14:creationId xmlns:p14="http://schemas.microsoft.com/office/powerpoint/2010/main" val="2726948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B75A496-C6AF-1420-D507-77378A254933}"/>
              </a:ext>
            </a:extLst>
          </p:cNvPr>
          <p:cNvPicPr>
            <a:picLocks noChangeAspect="1"/>
          </p:cNvPicPr>
          <p:nvPr/>
        </p:nvPicPr>
        <p:blipFill rotWithShape="1">
          <a:blip r:embed="rId2">
            <a:extLst>
              <a:ext uri="{28A0092B-C50C-407E-A947-70E740481C1C}">
                <a14:useLocalDpi xmlns:a14="http://schemas.microsoft.com/office/drawing/2010/main" val="0"/>
              </a:ext>
            </a:extLst>
          </a:blip>
          <a:srcRect t="2500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Web Viewer">
                <a:extLst>
                  <a:ext uri="{FF2B5EF4-FFF2-40B4-BE49-F238E27FC236}">
                    <a16:creationId xmlns:a16="http://schemas.microsoft.com/office/drawing/2014/main" id="{B81F419D-1949-86DF-C2EB-8A8763E4BAD8}"/>
                  </a:ext>
                </a:extLst>
              </p:cNvPr>
              <p:cNvGraphicFramePr>
                <a:graphicFrameLocks noGrp="1"/>
              </p:cNvGraphicFramePr>
              <p:nvPr/>
            </p:nvGraphicFramePr>
            <p:xfrm>
              <a:off x="632748" y="789972"/>
              <a:ext cx="9726593" cy="5278056"/>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title="Web Viewer">
                <a:extLst>
                  <a:ext uri="{FF2B5EF4-FFF2-40B4-BE49-F238E27FC236}">
                    <a16:creationId xmlns:a16="http://schemas.microsoft.com/office/drawing/2014/main" id="{B81F419D-1949-86DF-C2EB-8A8763E4BAD8}"/>
                  </a:ext>
                </a:extLst>
              </p:cNvPr>
              <p:cNvPicPr>
                <a:picLocks noGrp="1" noRot="1" noChangeAspect="1" noMove="1" noResize="1" noEditPoints="1" noAdjustHandles="1" noChangeArrowheads="1" noChangeShapeType="1"/>
              </p:cNvPicPr>
              <p:nvPr/>
            </p:nvPicPr>
            <p:blipFill>
              <a:blip r:embed="rId4"/>
              <a:stretch>
                <a:fillRect/>
              </a:stretch>
            </p:blipFill>
            <p:spPr>
              <a:xfrm>
                <a:off x="632748" y="789972"/>
                <a:ext cx="9726593" cy="5278056"/>
              </a:xfrm>
              <a:prstGeom prst="rect">
                <a:avLst/>
              </a:prstGeom>
            </p:spPr>
          </p:pic>
        </mc:Fallback>
      </mc:AlternateContent>
      <p:sp>
        <p:nvSpPr>
          <p:cNvPr id="5" name="TextBox 4">
            <a:extLst>
              <a:ext uri="{FF2B5EF4-FFF2-40B4-BE49-F238E27FC236}">
                <a16:creationId xmlns:a16="http://schemas.microsoft.com/office/drawing/2014/main" id="{56DEF851-714E-18C3-4C80-95AC4AC0009B}"/>
              </a:ext>
            </a:extLst>
          </p:cNvPr>
          <p:cNvSpPr txBox="1"/>
          <p:nvPr/>
        </p:nvSpPr>
        <p:spPr>
          <a:xfrm>
            <a:off x="632748" y="133381"/>
            <a:ext cx="8650148" cy="523220"/>
          </a:xfrm>
          <a:prstGeom prst="rect">
            <a:avLst/>
          </a:prstGeom>
          <a:noFill/>
        </p:spPr>
        <p:txBody>
          <a:bodyPr wrap="square" lIns="91440" tIns="45720" rIns="91440" bIns="45720" rtlCol="0" anchor="t">
            <a:spAutoFit/>
          </a:bodyPr>
          <a:lstStyle/>
          <a:p>
            <a:r>
              <a:rPr lang="en-IN" sz="2800" u="sng">
                <a:solidFill>
                  <a:schemeClr val="bg1"/>
                </a:solidFill>
                <a:latin typeface="Arial Black"/>
              </a:rPr>
              <a:t>Superbowl Advertisement </a:t>
            </a:r>
            <a:endParaRPr lang="en-IN" sz="2800" u="sng">
              <a:solidFill>
                <a:schemeClr val="bg1"/>
              </a:solidFill>
              <a:latin typeface="Arial Black" panose="020B0A04020102020204" pitchFamily="34" charset="0"/>
            </a:endParaRPr>
          </a:p>
        </p:txBody>
      </p:sp>
    </p:spTree>
    <p:extLst>
      <p:ext uri="{BB962C8B-B14F-4D97-AF65-F5344CB8AC3E}">
        <p14:creationId xmlns:p14="http://schemas.microsoft.com/office/powerpoint/2010/main" val="3685894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Background pattern&#10;&#10;Description automatically generated">
            <a:extLst>
              <a:ext uri="{FF2B5EF4-FFF2-40B4-BE49-F238E27FC236}">
                <a16:creationId xmlns:a16="http://schemas.microsoft.com/office/drawing/2014/main" id="{4A8BD1FE-CA43-625C-F66E-BB8CE2DB5B56}"/>
              </a:ext>
            </a:extLst>
          </p:cNvPr>
          <p:cNvPicPr>
            <a:picLocks noChangeAspect="1"/>
          </p:cNvPicPr>
          <p:nvPr/>
        </p:nvPicPr>
        <p:blipFill rotWithShape="1">
          <a:blip r:embed="rId2">
            <a:extLst>
              <a:ext uri="{28A0092B-C50C-407E-A947-70E740481C1C}">
                <a14:useLocalDpi xmlns:a14="http://schemas.microsoft.com/office/drawing/2010/main" val="0"/>
              </a:ext>
            </a:extLst>
          </a:blip>
          <a:srcRect t="22918" r="1" b="1"/>
          <a:stretch/>
        </p:blipFill>
        <p:spPr>
          <a:xfrm>
            <a:off x="1" y="10"/>
            <a:ext cx="1186268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
        <p:nvSpPr>
          <p:cNvPr id="2" name="TextBox 1">
            <a:extLst>
              <a:ext uri="{FF2B5EF4-FFF2-40B4-BE49-F238E27FC236}">
                <a16:creationId xmlns:a16="http://schemas.microsoft.com/office/drawing/2014/main" id="{13B825E3-346E-4959-5135-89A4C7007C09}"/>
              </a:ext>
            </a:extLst>
          </p:cNvPr>
          <p:cNvSpPr txBox="1"/>
          <p:nvPr/>
        </p:nvSpPr>
        <p:spPr>
          <a:xfrm>
            <a:off x="92788" y="3905838"/>
            <a:ext cx="1146823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00" dirty="0">
                <a:solidFill>
                  <a:schemeClr val="bg1"/>
                </a:solidFill>
                <a:latin typeface="Arial Black"/>
                <a:cs typeface="Calibri"/>
              </a:rPr>
              <a:t>Regular Season</a:t>
            </a:r>
            <a:endParaRPr lang="en-US" dirty="0">
              <a:solidFill>
                <a:schemeClr val="bg1"/>
              </a:solidFill>
            </a:endParaRPr>
          </a:p>
        </p:txBody>
      </p:sp>
    </p:spTree>
    <p:extLst>
      <p:ext uri="{BB962C8B-B14F-4D97-AF65-F5344CB8AC3E}">
        <p14:creationId xmlns:p14="http://schemas.microsoft.com/office/powerpoint/2010/main" val="2117384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
            <a:extLst>
              <a:ext uri="{FF2B5EF4-FFF2-40B4-BE49-F238E27FC236}">
                <a16:creationId xmlns:a16="http://schemas.microsoft.com/office/drawing/2014/main" id="{E2EBF913-87D7-BF53-1850-FFFD66450785}"/>
              </a:ext>
            </a:extLst>
          </p:cNvPr>
          <p:cNvPicPr>
            <a:picLocks noChangeAspect="1"/>
          </p:cNvPicPr>
          <p:nvPr/>
        </p:nvPicPr>
        <p:blipFill rotWithShape="1">
          <a:blip r:embed="rId2">
            <a:extLst>
              <a:ext uri="{28A0092B-C50C-407E-A947-70E740481C1C}">
                <a14:useLocalDpi xmlns:a14="http://schemas.microsoft.com/office/drawing/2010/main" val="0"/>
              </a:ext>
            </a:extLst>
          </a:blip>
          <a:srcRect t="2500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7" name="Add-in 6" title="Web Viewer">
                <a:extLst>
                  <a:ext uri="{FF2B5EF4-FFF2-40B4-BE49-F238E27FC236}">
                    <a16:creationId xmlns:a16="http://schemas.microsoft.com/office/drawing/2014/main" id="{142FF343-FBE0-88AA-CE3F-D3A96E6143A3}"/>
                  </a:ext>
                </a:extLst>
              </p:cNvPr>
              <p:cNvGraphicFramePr>
                <a:graphicFrameLocks noGrp="1"/>
              </p:cNvGraphicFramePr>
              <p:nvPr>
                <p:extLst>
                  <p:ext uri="{D42A27DB-BD31-4B8C-83A1-F6EECF244321}">
                    <p14:modId xmlns:p14="http://schemas.microsoft.com/office/powerpoint/2010/main" val="4147400100"/>
                  </p:ext>
                </p:extLst>
              </p:nvPr>
            </p:nvGraphicFramePr>
            <p:xfrm>
              <a:off x="679048" y="858328"/>
              <a:ext cx="9610846" cy="514134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7" name="Add-in 6" title="Web Viewer">
                <a:extLst>
                  <a:ext uri="{FF2B5EF4-FFF2-40B4-BE49-F238E27FC236}">
                    <a16:creationId xmlns:a16="http://schemas.microsoft.com/office/drawing/2014/main" id="{142FF343-FBE0-88AA-CE3F-D3A96E6143A3}"/>
                  </a:ext>
                </a:extLst>
              </p:cNvPr>
              <p:cNvPicPr>
                <a:picLocks noGrp="1" noRot="1" noChangeAspect="1" noMove="1" noResize="1" noEditPoints="1" noAdjustHandles="1" noChangeArrowheads="1" noChangeShapeType="1"/>
              </p:cNvPicPr>
              <p:nvPr/>
            </p:nvPicPr>
            <p:blipFill>
              <a:blip r:embed="rId4"/>
              <a:stretch>
                <a:fillRect/>
              </a:stretch>
            </p:blipFill>
            <p:spPr>
              <a:xfrm>
                <a:off x="679048" y="858328"/>
                <a:ext cx="9610846" cy="5141343"/>
              </a:xfrm>
              <a:prstGeom prst="rect">
                <a:avLst/>
              </a:prstGeom>
            </p:spPr>
          </p:pic>
        </mc:Fallback>
      </mc:AlternateContent>
      <p:sp>
        <p:nvSpPr>
          <p:cNvPr id="9" name="TextBox 8">
            <a:extLst>
              <a:ext uri="{FF2B5EF4-FFF2-40B4-BE49-F238E27FC236}">
                <a16:creationId xmlns:a16="http://schemas.microsoft.com/office/drawing/2014/main" id="{13C2A38F-661B-69E1-DB95-742A274B7B48}"/>
              </a:ext>
            </a:extLst>
          </p:cNvPr>
          <p:cNvSpPr txBox="1"/>
          <p:nvPr/>
        </p:nvSpPr>
        <p:spPr>
          <a:xfrm>
            <a:off x="679048" y="167559"/>
            <a:ext cx="8650148" cy="523220"/>
          </a:xfrm>
          <a:prstGeom prst="rect">
            <a:avLst/>
          </a:prstGeom>
          <a:noFill/>
        </p:spPr>
        <p:txBody>
          <a:bodyPr wrap="square" rtlCol="0">
            <a:spAutoFit/>
          </a:bodyPr>
          <a:lstStyle/>
          <a:p>
            <a:r>
              <a:rPr lang="en-IN" sz="2800" u="sng">
                <a:solidFill>
                  <a:schemeClr val="bg1"/>
                </a:solidFill>
                <a:latin typeface="Arial Black" panose="020B0A04020102020204" pitchFamily="34" charset="0"/>
              </a:rPr>
              <a:t>NFL Wins vs Loses</a:t>
            </a:r>
          </a:p>
        </p:txBody>
      </p:sp>
    </p:spTree>
    <p:extLst>
      <p:ext uri="{BB962C8B-B14F-4D97-AF65-F5344CB8AC3E}">
        <p14:creationId xmlns:p14="http://schemas.microsoft.com/office/powerpoint/2010/main" val="415359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
            <a:extLst>
              <a:ext uri="{FF2B5EF4-FFF2-40B4-BE49-F238E27FC236}">
                <a16:creationId xmlns:a16="http://schemas.microsoft.com/office/drawing/2014/main" id="{E2EBF913-87D7-BF53-1850-FFFD66450785}"/>
              </a:ext>
            </a:extLst>
          </p:cNvPr>
          <p:cNvPicPr>
            <a:picLocks noChangeAspect="1"/>
          </p:cNvPicPr>
          <p:nvPr/>
        </p:nvPicPr>
        <p:blipFill rotWithShape="1">
          <a:blip r:embed="rId2">
            <a:extLst>
              <a:ext uri="{28A0092B-C50C-407E-A947-70E740481C1C}">
                <a14:useLocalDpi xmlns:a14="http://schemas.microsoft.com/office/drawing/2010/main" val="0"/>
              </a:ext>
            </a:extLst>
          </a:blip>
          <a:srcRect t="2500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7" name="Add-in 6" title="Web Viewer">
                <a:extLst>
                  <a:ext uri="{FF2B5EF4-FFF2-40B4-BE49-F238E27FC236}">
                    <a16:creationId xmlns:a16="http://schemas.microsoft.com/office/drawing/2014/main" id="{142FF343-FBE0-88AA-CE3F-D3A96E6143A3}"/>
                  </a:ext>
                </a:extLst>
              </p:cNvPr>
              <p:cNvGraphicFramePr>
                <a:graphicFrameLocks noGrp="1"/>
              </p:cNvGraphicFramePr>
              <p:nvPr/>
            </p:nvGraphicFramePr>
            <p:xfrm>
              <a:off x="679048" y="858328"/>
              <a:ext cx="9610846" cy="514134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7" name="Add-in 6" title="Web Viewer">
                <a:extLst>
                  <a:ext uri="{FF2B5EF4-FFF2-40B4-BE49-F238E27FC236}">
                    <a16:creationId xmlns:a16="http://schemas.microsoft.com/office/drawing/2014/main" id="{142FF343-FBE0-88AA-CE3F-D3A96E6143A3}"/>
                  </a:ext>
                </a:extLst>
              </p:cNvPr>
              <p:cNvPicPr>
                <a:picLocks noGrp="1" noRot="1" noChangeAspect="1" noMove="1" noResize="1" noEditPoints="1" noAdjustHandles="1" noChangeArrowheads="1" noChangeShapeType="1"/>
              </p:cNvPicPr>
              <p:nvPr/>
            </p:nvPicPr>
            <p:blipFill>
              <a:blip r:embed="rId4"/>
              <a:stretch>
                <a:fillRect/>
              </a:stretch>
            </p:blipFill>
            <p:spPr>
              <a:xfrm>
                <a:off x="679048" y="858328"/>
                <a:ext cx="9610846" cy="5141343"/>
              </a:xfrm>
              <a:prstGeom prst="rect">
                <a:avLst/>
              </a:prstGeom>
            </p:spPr>
          </p:pic>
        </mc:Fallback>
      </mc:AlternateContent>
      <p:sp>
        <p:nvSpPr>
          <p:cNvPr id="9" name="TextBox 8">
            <a:extLst>
              <a:ext uri="{FF2B5EF4-FFF2-40B4-BE49-F238E27FC236}">
                <a16:creationId xmlns:a16="http://schemas.microsoft.com/office/drawing/2014/main" id="{13C2A38F-661B-69E1-DB95-742A274B7B48}"/>
              </a:ext>
            </a:extLst>
          </p:cNvPr>
          <p:cNvSpPr txBox="1"/>
          <p:nvPr/>
        </p:nvSpPr>
        <p:spPr>
          <a:xfrm>
            <a:off x="679048" y="167559"/>
            <a:ext cx="8650148" cy="523220"/>
          </a:xfrm>
          <a:prstGeom prst="rect">
            <a:avLst/>
          </a:prstGeom>
          <a:noFill/>
        </p:spPr>
        <p:txBody>
          <a:bodyPr wrap="square" lIns="91440" tIns="45720" rIns="91440" bIns="45720" rtlCol="0" anchor="t">
            <a:spAutoFit/>
          </a:bodyPr>
          <a:lstStyle/>
          <a:p>
            <a:r>
              <a:rPr lang="en-IN" sz="2800" u="sng">
                <a:solidFill>
                  <a:schemeClr val="bg1"/>
                </a:solidFill>
                <a:latin typeface="Arial Black"/>
              </a:rPr>
              <a:t>NFL Scores</a:t>
            </a:r>
            <a:endParaRPr lang="en-US">
              <a:solidFill>
                <a:schemeClr val="bg1"/>
              </a:solidFill>
            </a:endParaRPr>
          </a:p>
        </p:txBody>
      </p:sp>
    </p:spTree>
    <p:extLst>
      <p:ext uri="{BB962C8B-B14F-4D97-AF65-F5344CB8AC3E}">
        <p14:creationId xmlns:p14="http://schemas.microsoft.com/office/powerpoint/2010/main" val="3265454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
            <a:extLst>
              <a:ext uri="{FF2B5EF4-FFF2-40B4-BE49-F238E27FC236}">
                <a16:creationId xmlns:a16="http://schemas.microsoft.com/office/drawing/2014/main" id="{E2EBF913-87D7-BF53-1850-FFFD66450785}"/>
              </a:ext>
            </a:extLst>
          </p:cNvPr>
          <p:cNvPicPr>
            <a:picLocks noChangeAspect="1"/>
          </p:cNvPicPr>
          <p:nvPr/>
        </p:nvPicPr>
        <p:blipFill rotWithShape="1">
          <a:blip r:embed="rId2">
            <a:extLst>
              <a:ext uri="{28A0092B-C50C-407E-A947-70E740481C1C}">
                <a14:useLocalDpi xmlns:a14="http://schemas.microsoft.com/office/drawing/2010/main" val="0"/>
              </a:ext>
            </a:extLst>
          </a:blip>
          <a:srcRect t="2500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title="Web Viewer">
                <a:extLst>
                  <a:ext uri="{FF2B5EF4-FFF2-40B4-BE49-F238E27FC236}">
                    <a16:creationId xmlns:a16="http://schemas.microsoft.com/office/drawing/2014/main" id="{D3DC5086-2C46-4E40-501E-9D3744AF3C04}"/>
                  </a:ext>
                </a:extLst>
              </p:cNvPr>
              <p:cNvGraphicFramePr>
                <a:graphicFrameLocks noGrp="1"/>
              </p:cNvGraphicFramePr>
              <p:nvPr>
                <p:extLst>
                  <p:ext uri="{D42A27DB-BD31-4B8C-83A1-F6EECF244321}">
                    <p14:modId xmlns:p14="http://schemas.microsoft.com/office/powerpoint/2010/main" val="363990088"/>
                  </p:ext>
                </p:extLst>
              </p:nvPr>
            </p:nvGraphicFramePr>
            <p:xfrm>
              <a:off x="667473" y="939351"/>
              <a:ext cx="9599271" cy="514134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1" title="Web Viewer">
                <a:extLst>
                  <a:ext uri="{FF2B5EF4-FFF2-40B4-BE49-F238E27FC236}">
                    <a16:creationId xmlns:a16="http://schemas.microsoft.com/office/drawing/2014/main" id="{D3DC5086-2C46-4E40-501E-9D3744AF3C04}"/>
                  </a:ext>
                </a:extLst>
              </p:cNvPr>
              <p:cNvPicPr>
                <a:picLocks noGrp="1" noRot="1" noChangeAspect="1" noMove="1" noResize="1" noEditPoints="1" noAdjustHandles="1" noChangeArrowheads="1" noChangeShapeType="1"/>
              </p:cNvPicPr>
              <p:nvPr/>
            </p:nvPicPr>
            <p:blipFill>
              <a:blip r:embed="rId4"/>
              <a:stretch>
                <a:fillRect/>
              </a:stretch>
            </p:blipFill>
            <p:spPr>
              <a:xfrm>
                <a:off x="667473" y="939351"/>
                <a:ext cx="9599271" cy="5141343"/>
              </a:xfrm>
              <a:prstGeom prst="rect">
                <a:avLst/>
              </a:prstGeom>
            </p:spPr>
          </p:pic>
        </mc:Fallback>
      </mc:AlternateContent>
      <p:sp>
        <p:nvSpPr>
          <p:cNvPr id="4" name="TextBox 3">
            <a:extLst>
              <a:ext uri="{FF2B5EF4-FFF2-40B4-BE49-F238E27FC236}">
                <a16:creationId xmlns:a16="http://schemas.microsoft.com/office/drawing/2014/main" id="{1F6DAE85-FB70-8E77-FA8F-64A83001E110}"/>
              </a:ext>
            </a:extLst>
          </p:cNvPr>
          <p:cNvSpPr txBox="1"/>
          <p:nvPr/>
        </p:nvSpPr>
        <p:spPr>
          <a:xfrm>
            <a:off x="667473" y="208071"/>
            <a:ext cx="8650148" cy="523220"/>
          </a:xfrm>
          <a:prstGeom prst="rect">
            <a:avLst/>
          </a:prstGeom>
          <a:noFill/>
        </p:spPr>
        <p:txBody>
          <a:bodyPr wrap="square" rtlCol="0">
            <a:spAutoFit/>
          </a:bodyPr>
          <a:lstStyle/>
          <a:p>
            <a:r>
              <a:rPr lang="en-IN" sz="2800" u="sng">
                <a:solidFill>
                  <a:schemeClr val="bg1"/>
                </a:solidFill>
                <a:latin typeface="Arial Black" panose="020B0A04020102020204" pitchFamily="34" charset="0"/>
              </a:rPr>
              <a:t>NFL Teams Spending in One Season</a:t>
            </a:r>
          </a:p>
        </p:txBody>
      </p:sp>
    </p:spTree>
    <p:extLst>
      <p:ext uri="{BB962C8B-B14F-4D97-AF65-F5344CB8AC3E}">
        <p14:creationId xmlns:p14="http://schemas.microsoft.com/office/powerpoint/2010/main" val="407579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
            <a:extLst>
              <a:ext uri="{FF2B5EF4-FFF2-40B4-BE49-F238E27FC236}">
                <a16:creationId xmlns:a16="http://schemas.microsoft.com/office/drawing/2014/main" id="{E2EBF913-87D7-BF53-1850-FFFD66450785}"/>
              </a:ext>
            </a:extLst>
          </p:cNvPr>
          <p:cNvPicPr>
            <a:picLocks noChangeAspect="1"/>
          </p:cNvPicPr>
          <p:nvPr/>
        </p:nvPicPr>
        <p:blipFill rotWithShape="1">
          <a:blip r:embed="rId2">
            <a:extLst>
              <a:ext uri="{28A0092B-C50C-407E-A947-70E740481C1C}">
                <a14:useLocalDpi xmlns:a14="http://schemas.microsoft.com/office/drawing/2010/main" val="0"/>
              </a:ext>
            </a:extLst>
          </a:blip>
          <a:srcRect t="25000"/>
          <a:stretch/>
        </p:blipFill>
        <p:spPr>
          <a:xfrm>
            <a:off x="20" y="0"/>
            <a:ext cx="12191980" cy="6857990"/>
          </a:xfrm>
          <a:prstGeom prst="rect">
            <a:avLst/>
          </a:prstGeom>
        </p:spPr>
      </p:pic>
      <p:sp>
        <p:nvSpPr>
          <p:cNvPr id="8" name="Rectangle 7">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title="Web Viewer">
                <a:extLst>
                  <a:ext uri="{FF2B5EF4-FFF2-40B4-BE49-F238E27FC236}">
                    <a16:creationId xmlns:a16="http://schemas.microsoft.com/office/drawing/2014/main" id="{708038D0-3A28-870C-59F2-8C10C4814C56}"/>
                  </a:ext>
                </a:extLst>
              </p:cNvPr>
              <p:cNvGraphicFramePr>
                <a:graphicFrameLocks noGrp="1"/>
              </p:cNvGraphicFramePr>
              <p:nvPr>
                <p:extLst>
                  <p:ext uri="{D42A27DB-BD31-4B8C-83A1-F6EECF244321}">
                    <p14:modId xmlns:p14="http://schemas.microsoft.com/office/powerpoint/2010/main" val="1881094235"/>
                  </p:ext>
                </p:extLst>
              </p:nvPr>
            </p:nvGraphicFramePr>
            <p:xfrm>
              <a:off x="655899" y="939351"/>
              <a:ext cx="9645570" cy="514134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1" title="Web Viewer">
                <a:extLst>
                  <a:ext uri="{FF2B5EF4-FFF2-40B4-BE49-F238E27FC236}">
                    <a16:creationId xmlns:a16="http://schemas.microsoft.com/office/drawing/2014/main" id="{708038D0-3A28-870C-59F2-8C10C4814C56}"/>
                  </a:ext>
                </a:extLst>
              </p:cNvPr>
              <p:cNvPicPr>
                <a:picLocks noGrp="1" noRot="1" noChangeAspect="1" noMove="1" noResize="1" noEditPoints="1" noAdjustHandles="1" noChangeArrowheads="1" noChangeShapeType="1"/>
              </p:cNvPicPr>
              <p:nvPr/>
            </p:nvPicPr>
            <p:blipFill>
              <a:blip r:embed="rId4"/>
              <a:stretch>
                <a:fillRect/>
              </a:stretch>
            </p:blipFill>
            <p:spPr>
              <a:xfrm>
                <a:off x="655899" y="939351"/>
                <a:ext cx="9645570" cy="5141343"/>
              </a:xfrm>
              <a:prstGeom prst="rect">
                <a:avLst/>
              </a:prstGeom>
            </p:spPr>
          </p:pic>
        </mc:Fallback>
      </mc:AlternateContent>
      <p:sp>
        <p:nvSpPr>
          <p:cNvPr id="4" name="TextBox 3">
            <a:extLst>
              <a:ext uri="{FF2B5EF4-FFF2-40B4-BE49-F238E27FC236}">
                <a16:creationId xmlns:a16="http://schemas.microsoft.com/office/drawing/2014/main" id="{20B4E908-A25E-A318-8035-857F6E7E48B5}"/>
              </a:ext>
            </a:extLst>
          </p:cNvPr>
          <p:cNvSpPr txBox="1"/>
          <p:nvPr/>
        </p:nvSpPr>
        <p:spPr>
          <a:xfrm>
            <a:off x="655899" y="208066"/>
            <a:ext cx="8650148" cy="523220"/>
          </a:xfrm>
          <a:prstGeom prst="rect">
            <a:avLst/>
          </a:prstGeom>
          <a:noFill/>
        </p:spPr>
        <p:txBody>
          <a:bodyPr wrap="square" rtlCol="0">
            <a:spAutoFit/>
          </a:bodyPr>
          <a:lstStyle/>
          <a:p>
            <a:r>
              <a:rPr lang="en-IN" sz="2800" u="sng">
                <a:solidFill>
                  <a:schemeClr val="bg1"/>
                </a:solidFill>
                <a:latin typeface="Arial Black" panose="020B0A04020102020204" pitchFamily="34" charset="0"/>
              </a:rPr>
              <a:t>Top 5 Highest-Paid Positions</a:t>
            </a:r>
          </a:p>
        </p:txBody>
      </p:sp>
    </p:spTree>
    <p:extLst>
      <p:ext uri="{BB962C8B-B14F-4D97-AF65-F5344CB8AC3E}">
        <p14:creationId xmlns:p14="http://schemas.microsoft.com/office/powerpoint/2010/main" val="1709934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4A8BD1FE-CA43-625C-F66E-BB8CE2DB5B56}"/>
              </a:ext>
            </a:extLst>
          </p:cNvPr>
          <p:cNvPicPr>
            <a:picLocks noChangeAspect="1"/>
          </p:cNvPicPr>
          <p:nvPr/>
        </p:nvPicPr>
        <p:blipFill rotWithShape="1">
          <a:blip r:embed="rId2">
            <a:extLst>
              <a:ext uri="{28A0092B-C50C-407E-A947-70E740481C1C}">
                <a14:useLocalDpi xmlns:a14="http://schemas.microsoft.com/office/drawing/2010/main" val="0"/>
              </a:ext>
            </a:extLst>
          </a:blip>
          <a:srcRect t="22918" r="1" b="1"/>
          <a:stretch/>
        </p:blipFill>
        <p:spPr>
          <a:xfrm>
            <a:off x="1" y="10"/>
            <a:ext cx="1186268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
        <p:nvSpPr>
          <p:cNvPr id="2" name="TextBox 1">
            <a:extLst>
              <a:ext uri="{FF2B5EF4-FFF2-40B4-BE49-F238E27FC236}">
                <a16:creationId xmlns:a16="http://schemas.microsoft.com/office/drawing/2014/main" id="{13B825E3-346E-4959-5135-89A4C7007C09}"/>
              </a:ext>
            </a:extLst>
          </p:cNvPr>
          <p:cNvSpPr txBox="1"/>
          <p:nvPr/>
        </p:nvSpPr>
        <p:spPr>
          <a:xfrm>
            <a:off x="493059" y="3854823"/>
            <a:ext cx="867783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00" dirty="0">
                <a:solidFill>
                  <a:schemeClr val="bg1"/>
                </a:solidFill>
                <a:latin typeface="Arial Black"/>
                <a:cs typeface="Calibri"/>
              </a:rPr>
              <a:t>Fan Base</a:t>
            </a:r>
            <a:endParaRPr lang="en-US" dirty="0"/>
          </a:p>
        </p:txBody>
      </p:sp>
    </p:spTree>
    <p:extLst>
      <p:ext uri="{BB962C8B-B14F-4D97-AF65-F5344CB8AC3E}">
        <p14:creationId xmlns:p14="http://schemas.microsoft.com/office/powerpoint/2010/main" val="1266627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B75A496-C6AF-1420-D507-77378A254933}"/>
              </a:ext>
            </a:extLst>
          </p:cNvPr>
          <p:cNvPicPr>
            <a:picLocks noChangeAspect="1"/>
          </p:cNvPicPr>
          <p:nvPr/>
        </p:nvPicPr>
        <p:blipFill rotWithShape="1">
          <a:blip r:embed="rId2">
            <a:extLst>
              <a:ext uri="{28A0092B-C50C-407E-A947-70E740481C1C}">
                <a14:useLocalDpi xmlns:a14="http://schemas.microsoft.com/office/drawing/2010/main" val="0"/>
              </a:ext>
            </a:extLst>
          </a:blip>
          <a:srcRect t="2500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5" name="Add-in 4" title="Web Viewer">
                <a:extLst>
                  <a:ext uri="{FF2B5EF4-FFF2-40B4-BE49-F238E27FC236}">
                    <a16:creationId xmlns:a16="http://schemas.microsoft.com/office/drawing/2014/main" id="{B4882702-A263-2CEE-117B-E2C4C16C03D1}"/>
                  </a:ext>
                </a:extLst>
              </p:cNvPr>
              <p:cNvGraphicFramePr>
                <a:graphicFrameLocks noGrp="1"/>
              </p:cNvGraphicFramePr>
              <p:nvPr>
                <p:extLst>
                  <p:ext uri="{D42A27DB-BD31-4B8C-83A1-F6EECF244321}">
                    <p14:modId xmlns:p14="http://schemas.microsoft.com/office/powerpoint/2010/main" val="651576860"/>
                  </p:ext>
                </p:extLst>
              </p:nvPr>
            </p:nvGraphicFramePr>
            <p:xfrm>
              <a:off x="1317047" y="745902"/>
              <a:ext cx="9541398" cy="514134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5" name="Add-in 4" title="Web Viewer">
                <a:extLst>
                  <a:ext uri="{FF2B5EF4-FFF2-40B4-BE49-F238E27FC236}">
                    <a16:creationId xmlns:a16="http://schemas.microsoft.com/office/drawing/2014/main" id="{B4882702-A263-2CEE-117B-E2C4C16C03D1}"/>
                  </a:ext>
                </a:extLst>
              </p:cNvPr>
              <p:cNvPicPr>
                <a:picLocks noGrp="1" noRot="1" noChangeAspect="1" noMove="1" noResize="1" noEditPoints="1" noAdjustHandles="1" noChangeArrowheads="1" noChangeShapeType="1"/>
              </p:cNvPicPr>
              <p:nvPr/>
            </p:nvPicPr>
            <p:blipFill>
              <a:blip r:embed="rId4"/>
              <a:stretch>
                <a:fillRect/>
              </a:stretch>
            </p:blipFill>
            <p:spPr>
              <a:xfrm>
                <a:off x="1317047" y="745902"/>
                <a:ext cx="9541398" cy="5141343"/>
              </a:xfrm>
              <a:prstGeom prst="rect">
                <a:avLst/>
              </a:prstGeom>
            </p:spPr>
          </p:pic>
        </mc:Fallback>
      </mc:AlternateContent>
      <p:sp>
        <p:nvSpPr>
          <p:cNvPr id="6" name="TextBox 5">
            <a:extLst>
              <a:ext uri="{FF2B5EF4-FFF2-40B4-BE49-F238E27FC236}">
                <a16:creationId xmlns:a16="http://schemas.microsoft.com/office/drawing/2014/main" id="{618B7057-9F90-7000-E657-A7B67FC0AFD7}"/>
              </a:ext>
            </a:extLst>
          </p:cNvPr>
          <p:cNvSpPr txBox="1"/>
          <p:nvPr/>
        </p:nvSpPr>
        <p:spPr>
          <a:xfrm>
            <a:off x="667473" y="139239"/>
            <a:ext cx="8650148" cy="523220"/>
          </a:xfrm>
          <a:prstGeom prst="rect">
            <a:avLst/>
          </a:prstGeom>
          <a:noFill/>
        </p:spPr>
        <p:txBody>
          <a:bodyPr wrap="square" rtlCol="0">
            <a:spAutoFit/>
          </a:bodyPr>
          <a:lstStyle/>
          <a:p>
            <a:r>
              <a:rPr lang="en-IN" sz="2800" b="1" u="sng">
                <a:solidFill>
                  <a:schemeClr val="bg1"/>
                </a:solidFill>
                <a:latin typeface="Arial Black" panose="020B0A04020102020204" pitchFamily="34" charset="0"/>
              </a:rPr>
              <a:t>Sports Popularity in the US </a:t>
            </a:r>
          </a:p>
        </p:txBody>
      </p:sp>
    </p:spTree>
    <p:extLst>
      <p:ext uri="{BB962C8B-B14F-4D97-AF65-F5344CB8AC3E}">
        <p14:creationId xmlns:p14="http://schemas.microsoft.com/office/powerpoint/2010/main" val="3737680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Background pattern&#10;&#10;Description automatically generated">
            <a:extLst>
              <a:ext uri="{FF2B5EF4-FFF2-40B4-BE49-F238E27FC236}">
                <a16:creationId xmlns:a16="http://schemas.microsoft.com/office/drawing/2014/main" id="{407F16E4-03F0-5620-BD8F-83C3171F19CA}"/>
              </a:ext>
            </a:extLst>
          </p:cNvPr>
          <p:cNvPicPr>
            <a:picLocks noChangeAspect="1"/>
          </p:cNvPicPr>
          <p:nvPr/>
        </p:nvPicPr>
        <p:blipFill rotWithShape="1">
          <a:blip r:embed="rId2"/>
          <a:srcRect t="25000"/>
          <a:stretch/>
        </p:blipFill>
        <p:spPr>
          <a:xfrm>
            <a:off x="20" y="10"/>
            <a:ext cx="12191980" cy="6857990"/>
          </a:xfrm>
          <a:prstGeom prst="rect">
            <a:avLst/>
          </a:prstGeom>
        </p:spPr>
      </p:pic>
      <p:sp>
        <p:nvSpPr>
          <p:cNvPr id="9" name="Rectangle 6">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3" name="Object 2">
                <a:extLst>
                  <a:ext uri="{FF2B5EF4-FFF2-40B4-BE49-F238E27FC236}">
                    <a16:creationId xmlns:a16="http://schemas.microsoft.com/office/drawing/2014/main" id="{07FB1DC0-CB90-F992-EA42-9F84CECFAF6D}"/>
                  </a:ext>
                </a:extLst>
              </p:cNvPr>
              <p:cNvGraphicFramePr>
                <a:graphicFrameLocks noGrp="1"/>
              </p:cNvGraphicFramePr>
              <p:nvPr>
                <p:extLst>
                  <p:ext uri="{D42A27DB-BD31-4B8C-83A1-F6EECF244321}">
                    <p14:modId xmlns:p14="http://schemas.microsoft.com/office/powerpoint/2010/main" val="3241714443"/>
                  </p:ext>
                </p:extLst>
              </p:nvPr>
            </p:nvGraphicFramePr>
            <p:xfrm>
              <a:off x="574688" y="518474"/>
              <a:ext cx="9766516" cy="5618376"/>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3" name="Object 2">
                <a:extLst>
                  <a:ext uri="{FF2B5EF4-FFF2-40B4-BE49-F238E27FC236}">
                    <a16:creationId xmlns:a16="http://schemas.microsoft.com/office/drawing/2014/main" id="{07FB1DC0-CB90-F992-EA42-9F84CECFAF6D}"/>
                  </a:ext>
                </a:extLst>
              </p:cNvPr>
              <p:cNvPicPr>
                <a:picLocks noGrp="1" noRot="1" noChangeAspect="1" noMove="1" noResize="1" noEditPoints="1" noAdjustHandles="1" noChangeArrowheads="1" noChangeShapeType="1"/>
              </p:cNvPicPr>
              <p:nvPr/>
            </p:nvPicPr>
            <p:blipFill>
              <a:blip r:embed="rId4"/>
              <a:stretch>
                <a:fillRect/>
              </a:stretch>
            </p:blipFill>
            <p:spPr>
              <a:xfrm>
                <a:off x="574688" y="518474"/>
                <a:ext cx="9766516" cy="5618376"/>
              </a:xfrm>
              <a:prstGeom prst="rect">
                <a:avLst/>
              </a:prstGeom>
            </p:spPr>
          </p:pic>
        </mc:Fallback>
      </mc:AlternateContent>
    </p:spTree>
    <p:extLst>
      <p:ext uri="{BB962C8B-B14F-4D97-AF65-F5344CB8AC3E}">
        <p14:creationId xmlns:p14="http://schemas.microsoft.com/office/powerpoint/2010/main" val="3561445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69F33208-C3DA-1531-15F0-073FFFCB314E}"/>
              </a:ext>
            </a:extLst>
          </p:cNvPr>
          <p:cNvPicPr>
            <a:picLocks noChangeAspect="1"/>
          </p:cNvPicPr>
          <p:nvPr/>
        </p:nvPicPr>
        <p:blipFill rotWithShape="1">
          <a:blip r:embed="rId2">
            <a:extLst>
              <a:ext uri="{28A0092B-C50C-407E-A947-70E740481C1C}">
                <a14:useLocalDpi xmlns:a14="http://schemas.microsoft.com/office/drawing/2010/main" val="0"/>
              </a:ext>
            </a:extLst>
          </a:blip>
          <a:srcRect t="2500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122C15C7-9F56-1090-D728-B136B7B85AD3}"/>
              </a:ext>
            </a:extLst>
          </p:cNvPr>
          <p:cNvGrpSpPr/>
          <p:nvPr/>
        </p:nvGrpSpPr>
        <p:grpSpPr>
          <a:xfrm>
            <a:off x="1784171" y="426533"/>
            <a:ext cx="9072535" cy="4629396"/>
            <a:chOff x="1637416" y="381377"/>
            <a:chExt cx="9072535" cy="4629396"/>
          </a:xfrm>
        </p:grpSpPr>
        <p:sp>
          <p:nvSpPr>
            <p:cNvPr id="4" name="TextBox 3">
              <a:extLst>
                <a:ext uri="{FF2B5EF4-FFF2-40B4-BE49-F238E27FC236}">
                  <a16:creationId xmlns:a16="http://schemas.microsoft.com/office/drawing/2014/main" id="{0785D590-2750-75E2-AD06-3A3126D10F33}"/>
                </a:ext>
              </a:extLst>
            </p:cNvPr>
            <p:cNvSpPr txBox="1"/>
            <p:nvPr/>
          </p:nvSpPr>
          <p:spPr>
            <a:xfrm>
              <a:off x="3029623" y="381377"/>
              <a:ext cx="6285827" cy="707886"/>
            </a:xfrm>
            <a:prstGeom prst="rect">
              <a:avLst/>
            </a:prstGeom>
            <a:noFill/>
          </p:spPr>
          <p:txBody>
            <a:bodyPr wrap="square" lIns="91440" tIns="45720" rIns="91440" bIns="45720" rtlCol="0" anchor="t">
              <a:spAutoFit/>
            </a:bodyPr>
            <a:lstStyle/>
            <a:p>
              <a:r>
                <a:rPr lang="en-IN" sz="4000" b="1" i="1" u="sng">
                  <a:solidFill>
                    <a:schemeClr val="bg1"/>
                  </a:solidFill>
                  <a:latin typeface="Arial Black"/>
                </a:rPr>
                <a:t>MEET THE GROUP 13</a:t>
              </a:r>
              <a:endParaRPr lang="en-IN" sz="4000" b="1" i="1" u="sng">
                <a:solidFill>
                  <a:schemeClr val="bg1"/>
                </a:solidFill>
                <a:latin typeface="Arial Black" panose="020B0A04020102020204" pitchFamily="34" charset="0"/>
              </a:endParaRPr>
            </a:p>
          </p:txBody>
        </p:sp>
        <p:sp>
          <p:nvSpPr>
            <p:cNvPr id="5" name="Rectangle: Rounded Corners 4">
              <a:extLst>
                <a:ext uri="{FF2B5EF4-FFF2-40B4-BE49-F238E27FC236}">
                  <a16:creationId xmlns:a16="http://schemas.microsoft.com/office/drawing/2014/main" id="{6BB867D9-C931-1182-011C-C99CBFEC5132}"/>
                </a:ext>
              </a:extLst>
            </p:cNvPr>
            <p:cNvSpPr/>
            <p:nvPr/>
          </p:nvSpPr>
          <p:spPr>
            <a:xfrm>
              <a:off x="2102031" y="1340496"/>
              <a:ext cx="2226022" cy="2822911"/>
            </a:xfrm>
            <a:prstGeom prst="roundRect">
              <a:avLst>
                <a:gd name="adj" fmla="val 19267"/>
              </a:avLst>
            </a:prstGeom>
            <a:blipFill>
              <a:blip r:embed="rId3"/>
              <a:stretch>
                <a:fillRect/>
              </a:stretch>
            </a:blipFill>
            <a:ln>
              <a:noFill/>
            </a:ln>
            <a:effectLst>
              <a:glow rad="101600">
                <a:schemeClr val="accent1">
                  <a:lumMod val="60000"/>
                  <a:lumOff val="4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2772A9A7-6079-A11A-0834-6153FC5F8B99}"/>
                </a:ext>
              </a:extLst>
            </p:cNvPr>
            <p:cNvSpPr/>
            <p:nvPr/>
          </p:nvSpPr>
          <p:spPr>
            <a:xfrm>
              <a:off x="8230816" y="1340495"/>
              <a:ext cx="2254538" cy="2822911"/>
            </a:xfrm>
            <a:prstGeom prst="roundRect">
              <a:avLst>
                <a:gd name="adj" fmla="val 21801"/>
              </a:avLst>
            </a:prstGeom>
            <a:blipFill>
              <a:blip r:embed="rId4"/>
              <a:stretch>
                <a:fillRect/>
              </a:stretch>
            </a:blipFill>
            <a:ln>
              <a:noFill/>
            </a:ln>
            <a:effectLst>
              <a:glow rad="101600">
                <a:schemeClr val="accent1">
                  <a:lumMod val="60000"/>
                  <a:lumOff val="4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Rounded Corners 6">
              <a:extLst>
                <a:ext uri="{FF2B5EF4-FFF2-40B4-BE49-F238E27FC236}">
                  <a16:creationId xmlns:a16="http://schemas.microsoft.com/office/drawing/2014/main" id="{4DF2F296-FBB9-B2B3-8F40-DBC78761BD3A}"/>
                </a:ext>
              </a:extLst>
            </p:cNvPr>
            <p:cNvSpPr/>
            <p:nvPr/>
          </p:nvSpPr>
          <p:spPr>
            <a:xfrm>
              <a:off x="5160257" y="1340495"/>
              <a:ext cx="2226022" cy="2822911"/>
            </a:xfrm>
            <a:prstGeom prst="roundRect">
              <a:avLst>
                <a:gd name="adj" fmla="val 19916"/>
              </a:avLst>
            </a:prstGeom>
            <a:blipFill>
              <a:blip r:embed="rId5"/>
              <a:stretch>
                <a:fillRect/>
              </a:stretch>
            </a:blipFill>
            <a:ln>
              <a:noFill/>
            </a:ln>
            <a:effectLst>
              <a:glow rad="101600">
                <a:schemeClr val="accent1">
                  <a:lumMod val="60000"/>
                  <a:lumOff val="4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D1B13C91-E41F-D3F9-4FA6-FBAF1CC2581E}"/>
                </a:ext>
              </a:extLst>
            </p:cNvPr>
            <p:cNvSpPr txBox="1"/>
            <p:nvPr/>
          </p:nvSpPr>
          <p:spPr>
            <a:xfrm>
              <a:off x="2067740" y="4364445"/>
              <a:ext cx="2260313" cy="369332"/>
            </a:xfrm>
            <a:prstGeom prst="rect">
              <a:avLst/>
            </a:prstGeom>
            <a:noFill/>
          </p:spPr>
          <p:txBody>
            <a:bodyPr wrap="square" rtlCol="0">
              <a:spAutoFit/>
            </a:bodyPr>
            <a:lstStyle/>
            <a:p>
              <a:pPr algn="ctr"/>
              <a:r>
                <a:rPr lang="en-IN">
                  <a:solidFill>
                    <a:schemeClr val="bg1"/>
                  </a:solidFill>
                  <a:latin typeface="Arial Black" panose="020B0A04020102020204" pitchFamily="34" charset="0"/>
                </a:rPr>
                <a:t>Linus Koglin</a:t>
              </a:r>
            </a:p>
          </p:txBody>
        </p:sp>
        <p:sp>
          <p:nvSpPr>
            <p:cNvPr id="10" name="TextBox 9">
              <a:extLst>
                <a:ext uri="{FF2B5EF4-FFF2-40B4-BE49-F238E27FC236}">
                  <a16:creationId xmlns:a16="http://schemas.microsoft.com/office/drawing/2014/main" id="{D734E95A-6DB1-6026-2B62-6E968E349C7C}"/>
                </a:ext>
              </a:extLst>
            </p:cNvPr>
            <p:cNvSpPr txBox="1"/>
            <p:nvPr/>
          </p:nvSpPr>
          <p:spPr>
            <a:xfrm>
              <a:off x="8313654" y="4364443"/>
              <a:ext cx="2171700" cy="369332"/>
            </a:xfrm>
            <a:prstGeom prst="rect">
              <a:avLst/>
            </a:prstGeom>
            <a:noFill/>
          </p:spPr>
          <p:txBody>
            <a:bodyPr wrap="square" rtlCol="0">
              <a:spAutoFit/>
            </a:bodyPr>
            <a:lstStyle/>
            <a:p>
              <a:pPr algn="ctr"/>
              <a:r>
                <a:rPr lang="en-IN">
                  <a:solidFill>
                    <a:schemeClr val="bg1"/>
                  </a:solidFill>
                  <a:latin typeface="Arial Black" panose="020B0A04020102020204" pitchFamily="34" charset="0"/>
                </a:rPr>
                <a:t>Sukhil Babu</a:t>
              </a:r>
            </a:p>
          </p:txBody>
        </p:sp>
        <p:sp>
          <p:nvSpPr>
            <p:cNvPr id="11" name="TextBox 10">
              <a:extLst>
                <a:ext uri="{FF2B5EF4-FFF2-40B4-BE49-F238E27FC236}">
                  <a16:creationId xmlns:a16="http://schemas.microsoft.com/office/drawing/2014/main" id="{A6FBCBBE-D1F7-FC0F-6813-C73F6B0EDBC8}"/>
                </a:ext>
              </a:extLst>
            </p:cNvPr>
            <p:cNvSpPr txBox="1"/>
            <p:nvPr/>
          </p:nvSpPr>
          <p:spPr>
            <a:xfrm>
              <a:off x="5159373" y="4360489"/>
              <a:ext cx="2171700" cy="369332"/>
            </a:xfrm>
            <a:prstGeom prst="rect">
              <a:avLst/>
            </a:prstGeom>
            <a:noFill/>
          </p:spPr>
          <p:txBody>
            <a:bodyPr wrap="square" rtlCol="0">
              <a:spAutoFit/>
            </a:bodyPr>
            <a:lstStyle/>
            <a:p>
              <a:pPr algn="ctr"/>
              <a:r>
                <a:rPr lang="en-IN" dirty="0">
                  <a:solidFill>
                    <a:schemeClr val="bg1"/>
                  </a:solidFill>
                  <a:latin typeface="Arial Black" panose="020B0A04020102020204" pitchFamily="34" charset="0"/>
                </a:rPr>
                <a:t>Geet Sethi</a:t>
              </a:r>
            </a:p>
          </p:txBody>
        </p:sp>
        <p:sp>
          <p:nvSpPr>
            <p:cNvPr id="12" name="TextBox 11">
              <a:extLst>
                <a:ext uri="{FF2B5EF4-FFF2-40B4-BE49-F238E27FC236}">
                  <a16:creationId xmlns:a16="http://schemas.microsoft.com/office/drawing/2014/main" id="{14B301F7-2B11-021F-16D8-33A026F249CB}"/>
                </a:ext>
              </a:extLst>
            </p:cNvPr>
            <p:cNvSpPr txBox="1"/>
            <p:nvPr/>
          </p:nvSpPr>
          <p:spPr>
            <a:xfrm>
              <a:off x="1637416" y="4733774"/>
              <a:ext cx="2871477" cy="276999"/>
            </a:xfrm>
            <a:prstGeom prst="rect">
              <a:avLst/>
            </a:prstGeom>
            <a:noFill/>
          </p:spPr>
          <p:txBody>
            <a:bodyPr wrap="square" rtlCol="0">
              <a:spAutoFit/>
            </a:bodyPr>
            <a:lstStyle/>
            <a:p>
              <a:r>
                <a:rPr lang="en-IN" sz="1200" b="1">
                  <a:solidFill>
                    <a:schemeClr val="bg1"/>
                  </a:solidFill>
                  <a:latin typeface="Arial Black" panose="020B0A04020102020204" pitchFamily="34" charset="0"/>
                </a:rPr>
                <a:t> </a:t>
              </a:r>
              <a:r>
                <a:rPr lang="en-IN" sz="1200" b="1" i="1">
                  <a:solidFill>
                    <a:schemeClr val="bg1"/>
                  </a:solidFill>
                  <a:latin typeface="Arial Black" panose="020B0A04020102020204" pitchFamily="34" charset="0"/>
                </a:rPr>
                <a:t>MS in Engineering Management</a:t>
              </a:r>
            </a:p>
          </p:txBody>
        </p:sp>
        <p:sp>
          <p:nvSpPr>
            <p:cNvPr id="13" name="TextBox 12">
              <a:extLst>
                <a:ext uri="{FF2B5EF4-FFF2-40B4-BE49-F238E27FC236}">
                  <a16:creationId xmlns:a16="http://schemas.microsoft.com/office/drawing/2014/main" id="{7FCB3E98-FFCC-814A-5266-8B76420446E2}"/>
                </a:ext>
              </a:extLst>
            </p:cNvPr>
            <p:cNvSpPr txBox="1"/>
            <p:nvPr/>
          </p:nvSpPr>
          <p:spPr>
            <a:xfrm>
              <a:off x="7981553" y="4733774"/>
              <a:ext cx="2728398" cy="276999"/>
            </a:xfrm>
            <a:prstGeom prst="rect">
              <a:avLst/>
            </a:prstGeom>
            <a:noFill/>
          </p:spPr>
          <p:txBody>
            <a:bodyPr wrap="square" rtlCol="0">
              <a:spAutoFit/>
            </a:bodyPr>
            <a:lstStyle/>
            <a:p>
              <a:r>
                <a:rPr lang="en-IN" sz="1200" b="1">
                  <a:solidFill>
                    <a:schemeClr val="bg1"/>
                  </a:solidFill>
                  <a:latin typeface="Arial Black" panose="020B0A04020102020204" pitchFamily="34" charset="0"/>
                </a:rPr>
                <a:t>  </a:t>
              </a:r>
              <a:r>
                <a:rPr lang="en-IN" sz="1200" b="1" i="1">
                  <a:solidFill>
                    <a:schemeClr val="bg1"/>
                  </a:solidFill>
                  <a:latin typeface="Arial Black" panose="020B0A04020102020204" pitchFamily="34" charset="0"/>
                </a:rPr>
                <a:t>MS in Industrial Engineering</a:t>
              </a:r>
              <a:endParaRPr lang="en-IN" i="1"/>
            </a:p>
          </p:txBody>
        </p:sp>
        <p:sp>
          <p:nvSpPr>
            <p:cNvPr id="14" name="TextBox 13">
              <a:extLst>
                <a:ext uri="{FF2B5EF4-FFF2-40B4-BE49-F238E27FC236}">
                  <a16:creationId xmlns:a16="http://schemas.microsoft.com/office/drawing/2014/main" id="{03583954-CC2C-2266-1339-599F447AEDA2}"/>
                </a:ext>
              </a:extLst>
            </p:cNvPr>
            <p:cNvSpPr txBox="1"/>
            <p:nvPr/>
          </p:nvSpPr>
          <p:spPr>
            <a:xfrm>
              <a:off x="4933758" y="4731966"/>
              <a:ext cx="2975807" cy="276999"/>
            </a:xfrm>
            <a:prstGeom prst="rect">
              <a:avLst/>
            </a:prstGeom>
            <a:noFill/>
          </p:spPr>
          <p:txBody>
            <a:bodyPr wrap="square" rtlCol="0">
              <a:spAutoFit/>
            </a:bodyPr>
            <a:lstStyle/>
            <a:p>
              <a:r>
                <a:rPr lang="en-IN" sz="1200" b="1" i="1" dirty="0">
                  <a:solidFill>
                    <a:schemeClr val="bg1"/>
                  </a:solidFill>
                  <a:latin typeface="Arial Black" panose="020B0A04020102020204" pitchFamily="34" charset="0"/>
                </a:rPr>
                <a:t>MS in Engineering Management</a:t>
              </a:r>
            </a:p>
          </p:txBody>
        </p:sp>
      </p:grpSp>
    </p:spTree>
    <p:extLst>
      <p:ext uri="{BB962C8B-B14F-4D97-AF65-F5344CB8AC3E}">
        <p14:creationId xmlns:p14="http://schemas.microsoft.com/office/powerpoint/2010/main" val="2816282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
            <a:extLst>
              <a:ext uri="{FF2B5EF4-FFF2-40B4-BE49-F238E27FC236}">
                <a16:creationId xmlns:a16="http://schemas.microsoft.com/office/drawing/2014/main" id="{1A9C421E-18BE-E3FD-B448-E204BED1EA2D}"/>
              </a:ext>
            </a:extLst>
          </p:cNvPr>
          <p:cNvPicPr>
            <a:picLocks noChangeAspect="1"/>
          </p:cNvPicPr>
          <p:nvPr/>
        </p:nvPicPr>
        <p:blipFill rotWithShape="1">
          <a:blip r:embed="rId2">
            <a:extLst>
              <a:ext uri="{28A0092B-C50C-407E-A947-70E740481C1C}">
                <a14:useLocalDpi xmlns:a14="http://schemas.microsoft.com/office/drawing/2010/main" val="0"/>
              </a:ext>
            </a:extLst>
          </a:blip>
          <a:srcRect t="2500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47C6A89-BBA6-FC55-B04F-59BF63C75758}"/>
              </a:ext>
            </a:extLst>
          </p:cNvPr>
          <p:cNvSpPr txBox="1"/>
          <p:nvPr/>
        </p:nvSpPr>
        <p:spPr>
          <a:xfrm>
            <a:off x="725346" y="277791"/>
            <a:ext cx="8650148" cy="523220"/>
          </a:xfrm>
          <a:prstGeom prst="rect">
            <a:avLst/>
          </a:prstGeom>
          <a:noFill/>
        </p:spPr>
        <p:txBody>
          <a:bodyPr wrap="square" rtlCol="0">
            <a:spAutoFit/>
          </a:bodyPr>
          <a:lstStyle/>
          <a:p>
            <a:r>
              <a:rPr lang="en-IN" sz="2800" u="sng">
                <a:solidFill>
                  <a:schemeClr val="bg1"/>
                </a:solidFill>
                <a:latin typeface="Arial Black" panose="020B0A04020102020204" pitchFamily="34" charset="0"/>
              </a:rPr>
              <a:t>Summary</a:t>
            </a:r>
          </a:p>
        </p:txBody>
      </p:sp>
      <p:sp>
        <p:nvSpPr>
          <p:cNvPr id="5" name="TextBox 4">
            <a:extLst>
              <a:ext uri="{FF2B5EF4-FFF2-40B4-BE49-F238E27FC236}">
                <a16:creationId xmlns:a16="http://schemas.microsoft.com/office/drawing/2014/main" id="{3110D1A9-E3BD-866E-699E-4DFB9A54C968}"/>
              </a:ext>
            </a:extLst>
          </p:cNvPr>
          <p:cNvSpPr txBox="1"/>
          <p:nvPr/>
        </p:nvSpPr>
        <p:spPr>
          <a:xfrm>
            <a:off x="0" y="678463"/>
            <a:ext cx="11754543" cy="5739263"/>
          </a:xfrm>
          <a:prstGeom prst="rect">
            <a:avLst/>
          </a:prstGeom>
          <a:noFill/>
        </p:spPr>
        <p:txBody>
          <a:bodyPr wrap="square" lIns="91440" tIns="45720" rIns="91440" bIns="45720" rtlCol="0" anchor="t">
            <a:spAutoFit/>
          </a:bodyPr>
          <a:lstStyle/>
          <a:p>
            <a:pPr lvl="1">
              <a:lnSpc>
                <a:spcPct val="200000"/>
              </a:lnSpc>
            </a:pPr>
            <a:r>
              <a:rPr lang="en-IN" sz="1400" b="1" i="1" dirty="0">
                <a:solidFill>
                  <a:schemeClr val="bg1"/>
                </a:solidFill>
                <a:latin typeface="Arial Black"/>
              </a:rPr>
              <a:t>Superbowl</a:t>
            </a:r>
          </a:p>
          <a:p>
            <a:pPr marL="742950" lvl="1" indent="-285750">
              <a:lnSpc>
                <a:spcPct val="200000"/>
              </a:lnSpc>
              <a:buFont typeface="Wingdings" panose="05000000000000000000" pitchFamily="2" charset="2"/>
              <a:buChar char="v"/>
            </a:pPr>
            <a:r>
              <a:rPr lang="en-IN" sz="1400" i="1" dirty="0">
                <a:solidFill>
                  <a:schemeClr val="bg1"/>
                </a:solidFill>
                <a:latin typeface="Arial Black"/>
              </a:rPr>
              <a:t>The Patriots and </a:t>
            </a:r>
            <a:r>
              <a:rPr lang="en-IN" sz="1400" i="1" dirty="0">
                <a:solidFill>
                  <a:schemeClr val="bg1"/>
                </a:solidFill>
                <a:latin typeface="Arial Black"/>
                <a:ea typeface="+mn-lt"/>
                <a:cs typeface="+mn-lt"/>
              </a:rPr>
              <a:t>The </a:t>
            </a:r>
            <a:r>
              <a:rPr lang="en-IN" sz="1400" i="1" dirty="0" err="1">
                <a:solidFill>
                  <a:schemeClr val="bg1"/>
                </a:solidFill>
                <a:latin typeface="Arial Black"/>
                <a:ea typeface="+mn-lt"/>
                <a:cs typeface="+mn-lt"/>
              </a:rPr>
              <a:t>Steelers'</a:t>
            </a:r>
            <a:r>
              <a:rPr lang="en-IN" sz="1400" i="1" dirty="0">
                <a:solidFill>
                  <a:schemeClr val="bg1"/>
                </a:solidFill>
                <a:latin typeface="Arial Black"/>
                <a:ea typeface="+mn-lt"/>
                <a:cs typeface="+mn-lt"/>
              </a:rPr>
              <a:t> have</a:t>
            </a:r>
            <a:r>
              <a:rPr lang="en-IN" sz="1400" i="1" dirty="0">
                <a:solidFill>
                  <a:schemeClr val="bg1"/>
                </a:solidFill>
                <a:latin typeface="Arial Black"/>
              </a:rPr>
              <a:t> won the most (6 times).</a:t>
            </a:r>
          </a:p>
          <a:p>
            <a:pPr marL="742950" lvl="1" indent="-285750">
              <a:lnSpc>
                <a:spcPct val="200000"/>
              </a:lnSpc>
              <a:buFont typeface="Wingdings" panose="05000000000000000000" pitchFamily="2" charset="2"/>
              <a:buChar char="v"/>
            </a:pPr>
            <a:r>
              <a:rPr lang="en-IN" sz="1400" i="1" dirty="0">
                <a:solidFill>
                  <a:schemeClr val="bg1"/>
                </a:solidFill>
                <a:latin typeface="Arial Black"/>
              </a:rPr>
              <a:t>The Patriots have the most Superbowl appearances (11 times)</a:t>
            </a:r>
          </a:p>
          <a:p>
            <a:pPr marL="742950" lvl="1" indent="-285750">
              <a:lnSpc>
                <a:spcPct val="200000"/>
              </a:lnSpc>
              <a:buFont typeface="Wingdings" panose="05000000000000000000" pitchFamily="2" charset="2"/>
              <a:buChar char="v"/>
            </a:pPr>
            <a:r>
              <a:rPr lang="en-IN" sz="1400" i="1" dirty="0">
                <a:solidFill>
                  <a:schemeClr val="bg1"/>
                </a:solidFill>
                <a:latin typeface="Arial Black"/>
              </a:rPr>
              <a:t>4 teams have never made it to the Superbowl</a:t>
            </a:r>
          </a:p>
          <a:p>
            <a:pPr lvl="1">
              <a:lnSpc>
                <a:spcPct val="200000"/>
              </a:lnSpc>
            </a:pPr>
            <a:r>
              <a:rPr lang="en-IN" sz="1400" b="1" i="1" dirty="0">
                <a:solidFill>
                  <a:schemeClr val="bg1"/>
                </a:solidFill>
                <a:latin typeface="Arial Black"/>
              </a:rPr>
              <a:t>Regular Season</a:t>
            </a:r>
          </a:p>
          <a:p>
            <a:pPr marL="742950" lvl="1" indent="-285750">
              <a:lnSpc>
                <a:spcPct val="200000"/>
              </a:lnSpc>
              <a:buFont typeface="Wingdings" panose="05000000000000000000" pitchFamily="2" charset="2"/>
              <a:buChar char="v"/>
            </a:pPr>
            <a:r>
              <a:rPr lang="en-IN" sz="1400" i="1" dirty="0">
                <a:solidFill>
                  <a:schemeClr val="bg1"/>
                </a:solidFill>
                <a:latin typeface="Arial Black"/>
              </a:rPr>
              <a:t>The Patriots have the highest win rate (72.4%) and The Lions have the worst (35.2%).</a:t>
            </a:r>
          </a:p>
          <a:p>
            <a:pPr marL="742950" lvl="1" indent="-285750">
              <a:lnSpc>
                <a:spcPct val="200000"/>
              </a:lnSpc>
              <a:buFont typeface="Wingdings" panose="05000000000000000000" pitchFamily="2" charset="2"/>
              <a:buChar char="v"/>
            </a:pPr>
            <a:r>
              <a:rPr lang="en-IN" sz="1400" i="1" dirty="0">
                <a:solidFill>
                  <a:schemeClr val="bg1"/>
                </a:solidFill>
                <a:latin typeface="Arial Black"/>
              </a:rPr>
              <a:t>The Washington Commanders spend the most money and the Cleveland Browns spend the least.</a:t>
            </a:r>
          </a:p>
          <a:p>
            <a:pPr marL="742950" lvl="1" indent="-285750">
              <a:lnSpc>
                <a:spcPct val="200000"/>
              </a:lnSpc>
              <a:buFont typeface="Wingdings" panose="05000000000000000000" pitchFamily="2" charset="2"/>
              <a:buChar char="v"/>
            </a:pPr>
            <a:r>
              <a:rPr lang="en-IN" sz="1400" i="1" dirty="0">
                <a:solidFill>
                  <a:schemeClr val="bg1"/>
                </a:solidFill>
                <a:latin typeface="Arial Black"/>
              </a:rPr>
              <a:t>The most spending is done on the offense and primarily on the Quarterback.</a:t>
            </a:r>
          </a:p>
          <a:p>
            <a:pPr lvl="1">
              <a:lnSpc>
                <a:spcPct val="200000"/>
              </a:lnSpc>
            </a:pPr>
            <a:r>
              <a:rPr lang="en-IN" sz="1400" i="1" dirty="0">
                <a:solidFill>
                  <a:schemeClr val="bg1"/>
                </a:solidFill>
                <a:latin typeface="Arial Black"/>
              </a:rPr>
              <a:t>Fan Base</a:t>
            </a:r>
          </a:p>
          <a:p>
            <a:pPr marL="742950" lvl="1" indent="-285750">
              <a:lnSpc>
                <a:spcPct val="200000"/>
              </a:lnSpc>
              <a:buFont typeface="Wingdings" panose="05000000000000000000" pitchFamily="2" charset="2"/>
              <a:buChar char="v"/>
            </a:pPr>
            <a:r>
              <a:rPr lang="en-IN" sz="1400" i="1" dirty="0">
                <a:solidFill>
                  <a:schemeClr val="bg1"/>
                </a:solidFill>
                <a:latin typeface="Arial Black"/>
              </a:rPr>
              <a:t>NFL has the most fans out of all sports in the USA.</a:t>
            </a:r>
          </a:p>
          <a:p>
            <a:pPr marL="742950" lvl="1" indent="-285750">
              <a:lnSpc>
                <a:spcPct val="200000"/>
              </a:lnSpc>
              <a:buFont typeface="Wingdings" panose="05000000000000000000" pitchFamily="2" charset="2"/>
              <a:buChar char="v"/>
            </a:pPr>
            <a:r>
              <a:rPr lang="en-IN" sz="1400" i="1" dirty="0">
                <a:solidFill>
                  <a:schemeClr val="bg1"/>
                </a:solidFill>
                <a:latin typeface="Arial Black"/>
              </a:rPr>
              <a:t>Green bay Packers and Dallas Cowboys have some of the biggest fan bases.</a:t>
            </a:r>
          </a:p>
          <a:p>
            <a:pPr lvl="1">
              <a:lnSpc>
                <a:spcPct val="200000"/>
              </a:lnSpc>
            </a:pPr>
            <a:endParaRPr lang="en-IN" sz="1400" i="1" dirty="0">
              <a:solidFill>
                <a:schemeClr val="bg1"/>
              </a:solidFill>
              <a:latin typeface="Arial Black" panose="020B0A04020102020204" pitchFamily="34" charset="0"/>
            </a:endParaRPr>
          </a:p>
          <a:p>
            <a:pPr>
              <a:lnSpc>
                <a:spcPct val="200000"/>
              </a:lnSpc>
            </a:pPr>
            <a:endParaRPr lang="en-IN" i="1"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139918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
            <a:extLst>
              <a:ext uri="{FF2B5EF4-FFF2-40B4-BE49-F238E27FC236}">
                <a16:creationId xmlns:a16="http://schemas.microsoft.com/office/drawing/2014/main" id="{1A9C421E-18BE-E3FD-B448-E204BED1EA2D}"/>
              </a:ext>
            </a:extLst>
          </p:cNvPr>
          <p:cNvPicPr>
            <a:picLocks noChangeAspect="1"/>
          </p:cNvPicPr>
          <p:nvPr/>
        </p:nvPicPr>
        <p:blipFill rotWithShape="1">
          <a:blip r:embed="rId2">
            <a:extLst>
              <a:ext uri="{28A0092B-C50C-407E-A947-70E740481C1C}">
                <a14:useLocalDpi xmlns:a14="http://schemas.microsoft.com/office/drawing/2010/main" val="0"/>
              </a:ext>
            </a:extLst>
          </a:blip>
          <a:srcRect t="2500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47C6A89-BBA6-FC55-B04F-59BF63C75758}"/>
              </a:ext>
            </a:extLst>
          </p:cNvPr>
          <p:cNvSpPr txBox="1"/>
          <p:nvPr/>
        </p:nvSpPr>
        <p:spPr>
          <a:xfrm>
            <a:off x="1845935" y="1604568"/>
            <a:ext cx="8650148" cy="523220"/>
          </a:xfrm>
          <a:prstGeom prst="rect">
            <a:avLst/>
          </a:prstGeom>
          <a:noFill/>
        </p:spPr>
        <p:txBody>
          <a:bodyPr wrap="square" lIns="91440" tIns="45720" rIns="91440" bIns="45720" rtlCol="0" anchor="t">
            <a:spAutoFit/>
          </a:bodyPr>
          <a:lstStyle/>
          <a:p>
            <a:pPr algn="ctr"/>
            <a:r>
              <a:rPr lang="en-IN" sz="2800" u="sng">
                <a:solidFill>
                  <a:schemeClr val="bg1"/>
                </a:solidFill>
                <a:latin typeface="Arial Black"/>
              </a:rPr>
              <a:t>Overall Summary</a:t>
            </a:r>
            <a:endParaRPr lang="en-IN" sz="2800" u="sng">
              <a:solidFill>
                <a:schemeClr val="bg1"/>
              </a:solidFill>
              <a:latin typeface="Arial Black" panose="020B0A04020102020204" pitchFamily="34" charset="0"/>
            </a:endParaRPr>
          </a:p>
        </p:txBody>
      </p:sp>
      <p:sp>
        <p:nvSpPr>
          <p:cNvPr id="5" name="TextBox 4">
            <a:extLst>
              <a:ext uri="{FF2B5EF4-FFF2-40B4-BE49-F238E27FC236}">
                <a16:creationId xmlns:a16="http://schemas.microsoft.com/office/drawing/2014/main" id="{3110D1A9-E3BD-866E-699E-4DFB9A54C968}"/>
              </a:ext>
            </a:extLst>
          </p:cNvPr>
          <p:cNvSpPr txBox="1"/>
          <p:nvPr/>
        </p:nvSpPr>
        <p:spPr>
          <a:xfrm>
            <a:off x="71718" y="1861804"/>
            <a:ext cx="11754543" cy="2617255"/>
          </a:xfrm>
          <a:prstGeom prst="rect">
            <a:avLst/>
          </a:prstGeom>
          <a:noFill/>
        </p:spPr>
        <p:txBody>
          <a:bodyPr wrap="square" lIns="91440" tIns="45720" rIns="91440" bIns="45720" rtlCol="0" anchor="t">
            <a:spAutoFit/>
          </a:bodyPr>
          <a:lstStyle/>
          <a:p>
            <a:pPr lvl="1">
              <a:lnSpc>
                <a:spcPct val="200000"/>
              </a:lnSpc>
            </a:pPr>
            <a:endParaRPr lang="en-IN" sz="1400" b="1" i="1" dirty="0">
              <a:solidFill>
                <a:schemeClr val="bg1"/>
              </a:solidFill>
              <a:latin typeface="Arial Black"/>
            </a:endParaRPr>
          </a:p>
          <a:p>
            <a:pPr marL="914400" lvl="1">
              <a:lnSpc>
                <a:spcPct val="200000"/>
              </a:lnSpc>
            </a:pPr>
            <a:r>
              <a:rPr lang="en-IN" sz="1400" i="1" dirty="0">
                <a:solidFill>
                  <a:schemeClr val="bg1"/>
                </a:solidFill>
                <a:latin typeface="Arial Black"/>
                <a:ea typeface="+mn-lt"/>
                <a:cs typeface="+mn-lt"/>
              </a:rPr>
              <a:t>Overall, it can be determined that the New England Patriots have had the best franchise history. They have the most Superbowl wins tied with the </a:t>
            </a:r>
            <a:r>
              <a:rPr lang="en-IN" sz="1400" i="1" dirty="0" err="1">
                <a:solidFill>
                  <a:schemeClr val="bg1"/>
                </a:solidFill>
                <a:latin typeface="Arial Black"/>
                <a:ea typeface="+mn-lt"/>
                <a:cs typeface="+mn-lt"/>
              </a:rPr>
              <a:t>Steelers</a:t>
            </a:r>
            <a:r>
              <a:rPr lang="en-IN" sz="1400" i="1" dirty="0">
                <a:solidFill>
                  <a:schemeClr val="bg1"/>
                </a:solidFill>
                <a:latin typeface="Arial Black"/>
                <a:ea typeface="+mn-lt"/>
                <a:cs typeface="+mn-lt"/>
              </a:rPr>
              <a:t> at 6 and the most Superbowl appearances at 11. Additionally, the New England Patriots have the highest win percentage at 72.4%. Overall this is all supported by one of the largest fan basis in the NFL</a:t>
            </a:r>
          </a:p>
          <a:p>
            <a:pPr lvl="1">
              <a:lnSpc>
                <a:spcPct val="200000"/>
              </a:lnSpc>
            </a:pPr>
            <a:endParaRPr lang="en-IN" sz="1400" b="1" i="1" dirty="0">
              <a:solidFill>
                <a:schemeClr val="bg1"/>
              </a:solidFill>
              <a:latin typeface="Arial Black"/>
              <a:cs typeface="Calibri"/>
            </a:endParaRPr>
          </a:p>
        </p:txBody>
      </p:sp>
    </p:spTree>
    <p:extLst>
      <p:ext uri="{BB962C8B-B14F-4D97-AF65-F5344CB8AC3E}">
        <p14:creationId xmlns:p14="http://schemas.microsoft.com/office/powerpoint/2010/main" val="2778645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Background pattern&#10;&#10;Description automatically generated">
            <a:extLst>
              <a:ext uri="{FF2B5EF4-FFF2-40B4-BE49-F238E27FC236}">
                <a16:creationId xmlns:a16="http://schemas.microsoft.com/office/drawing/2014/main" id="{74DB650B-B026-B94A-BB67-5BF3C399F7BE}"/>
              </a:ext>
            </a:extLst>
          </p:cNvPr>
          <p:cNvPicPr>
            <a:picLocks noChangeAspect="1"/>
          </p:cNvPicPr>
          <p:nvPr/>
        </p:nvPicPr>
        <p:blipFill rotWithShape="1">
          <a:blip r:embed="rId2">
            <a:extLst>
              <a:ext uri="{28A0092B-C50C-407E-A947-70E740481C1C}">
                <a14:useLocalDpi xmlns:a14="http://schemas.microsoft.com/office/drawing/2010/main" val="0"/>
              </a:ext>
            </a:extLst>
          </a:blip>
          <a:srcRect t="22918" r="1" b="1"/>
          <a:stretch/>
        </p:blipFill>
        <p:spPr>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
        <p:nvSpPr>
          <p:cNvPr id="6" name="TextBox 5">
            <a:extLst>
              <a:ext uri="{FF2B5EF4-FFF2-40B4-BE49-F238E27FC236}">
                <a16:creationId xmlns:a16="http://schemas.microsoft.com/office/drawing/2014/main" id="{D016281A-1EE5-534D-A092-98E4FB70DFAA}"/>
              </a:ext>
            </a:extLst>
          </p:cNvPr>
          <p:cNvSpPr txBox="1"/>
          <p:nvPr/>
        </p:nvSpPr>
        <p:spPr>
          <a:xfrm>
            <a:off x="2271858" y="113122"/>
            <a:ext cx="8465271" cy="1446550"/>
          </a:xfrm>
          <a:prstGeom prst="rect">
            <a:avLst/>
          </a:prstGeom>
          <a:noFill/>
        </p:spPr>
        <p:txBody>
          <a:bodyPr wrap="square">
            <a:spAutoFit/>
          </a:bodyPr>
          <a:lstStyle/>
          <a:p>
            <a:pPr algn="ctr"/>
            <a:r>
              <a:rPr lang="en-US" sz="8800" dirty="0">
                <a:solidFill>
                  <a:schemeClr val="bg1"/>
                </a:solidFill>
                <a:latin typeface="Arial Black"/>
                <a:cs typeface="Calibri"/>
              </a:rPr>
              <a:t>Thank You</a:t>
            </a:r>
            <a:endParaRPr lang="en-US" sz="8800" dirty="0"/>
          </a:p>
        </p:txBody>
      </p:sp>
    </p:spTree>
    <p:extLst>
      <p:ext uri="{BB962C8B-B14F-4D97-AF65-F5344CB8AC3E}">
        <p14:creationId xmlns:p14="http://schemas.microsoft.com/office/powerpoint/2010/main" val="3627645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69F33208-C3DA-1531-15F0-073FFFCB314E}"/>
              </a:ext>
            </a:extLst>
          </p:cNvPr>
          <p:cNvPicPr>
            <a:picLocks noChangeAspect="1"/>
          </p:cNvPicPr>
          <p:nvPr/>
        </p:nvPicPr>
        <p:blipFill rotWithShape="1">
          <a:blip r:embed="rId2">
            <a:extLst>
              <a:ext uri="{28A0092B-C50C-407E-A947-70E740481C1C}">
                <a14:useLocalDpi xmlns:a14="http://schemas.microsoft.com/office/drawing/2010/main" val="0"/>
              </a:ext>
            </a:extLst>
          </a:blip>
          <a:srcRect t="2500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109C1BC-2466-9E60-DDDF-85CEB01408CD}"/>
              </a:ext>
            </a:extLst>
          </p:cNvPr>
          <p:cNvSpPr txBox="1"/>
          <p:nvPr/>
        </p:nvSpPr>
        <p:spPr>
          <a:xfrm>
            <a:off x="359262" y="165699"/>
            <a:ext cx="11366340" cy="2700932"/>
          </a:xfrm>
          <a:prstGeom prst="rect">
            <a:avLst/>
          </a:prstGeom>
          <a:noFill/>
        </p:spPr>
        <p:txBody>
          <a:bodyPr wrap="square" lIns="91440" tIns="45720" rIns="91440" bIns="45720" rtlCol="0" anchor="t">
            <a:spAutoFit/>
          </a:bodyPr>
          <a:lstStyle/>
          <a:p>
            <a:r>
              <a:rPr lang="en-IN" sz="2800" b="1" u="sng" dirty="0">
                <a:solidFill>
                  <a:schemeClr val="bg1"/>
                </a:solidFill>
                <a:latin typeface="Arial Black"/>
              </a:rPr>
              <a:t>OVERVIEW </a:t>
            </a:r>
            <a:endParaRPr lang="en-IN" sz="2800" b="1" u="sng" dirty="0">
              <a:solidFill>
                <a:schemeClr val="bg1"/>
              </a:solidFill>
              <a:latin typeface="Arial Black" panose="020B0A04020102020204" pitchFamily="34" charset="0"/>
            </a:endParaRPr>
          </a:p>
          <a:p>
            <a:pPr marL="457200" indent="-457200">
              <a:lnSpc>
                <a:spcPct val="150000"/>
              </a:lnSpc>
              <a:buFont typeface="Wingdings" panose="05000000000000000000" pitchFamily="2" charset="2"/>
              <a:buChar char="v"/>
            </a:pPr>
            <a:endParaRPr lang="en-US" sz="1600" i="1" u="none" strike="noStrike" dirty="0">
              <a:solidFill>
                <a:srgbClr val="FFFFFF"/>
              </a:solidFill>
              <a:effectLst/>
              <a:latin typeface="Arial Black" panose="020B0A04020102020204" pitchFamily="34" charset="0"/>
            </a:endParaRPr>
          </a:p>
          <a:p>
            <a:pPr marL="457200" indent="-457200">
              <a:lnSpc>
                <a:spcPct val="150000"/>
              </a:lnSpc>
              <a:buFont typeface="Wingdings" panose="05000000000000000000" pitchFamily="2" charset="2"/>
              <a:buChar char="v"/>
            </a:pPr>
            <a:r>
              <a:rPr lang="en-US" sz="1600" i="1" u="none" strike="noStrike" dirty="0">
                <a:solidFill>
                  <a:srgbClr val="FFFFFF"/>
                </a:solidFill>
                <a:effectLst/>
                <a:latin typeface="Arial Black"/>
              </a:rPr>
              <a:t>Throughout this project, the team analyzed</a:t>
            </a:r>
            <a:r>
              <a:rPr lang="en-US" sz="1600" i="1" dirty="0">
                <a:solidFill>
                  <a:srgbClr val="FFFFFF"/>
                </a:solidFill>
                <a:latin typeface="Arial Black"/>
              </a:rPr>
              <a:t> 5 data</a:t>
            </a:r>
            <a:r>
              <a:rPr lang="en-US" sz="1600" i="1" u="none" strike="noStrike" dirty="0">
                <a:solidFill>
                  <a:srgbClr val="FFFFFF"/>
                </a:solidFill>
                <a:effectLst/>
                <a:latin typeface="Arial Black"/>
              </a:rPr>
              <a:t> sets to gather information on the National Football League (NFL).  The project is broken up into three sections regular season Superbowl, and fan base, and then all the sections are combined to form a conclusion. Each section is broken up into smaller subgroups to find trends and relationships. </a:t>
            </a:r>
            <a:r>
              <a:rPr lang="en-US" sz="1600" i="1" dirty="0">
                <a:solidFill>
                  <a:srgbClr val="000000"/>
                </a:solidFill>
                <a:effectLst/>
                <a:latin typeface="Arial Black"/>
              </a:rPr>
              <a:t>​</a:t>
            </a:r>
            <a:br>
              <a:rPr lang="en-US" sz="1600" b="0" i="0" dirty="0">
                <a:effectLst/>
                <a:latin typeface="Lato" panose="020F0502020204030203" pitchFamily="34" charset="0"/>
              </a:rPr>
            </a:br>
            <a:endParaRPr lang="en-IN" sz="1600" i="1" dirty="0">
              <a:solidFill>
                <a:schemeClr val="bg1"/>
              </a:solidFill>
              <a:latin typeface="Arial Black" panose="020B0A04020102020204" pitchFamily="34" charset="0"/>
            </a:endParaRPr>
          </a:p>
        </p:txBody>
      </p:sp>
      <p:sp>
        <p:nvSpPr>
          <p:cNvPr id="6" name="TextBox 5">
            <a:extLst>
              <a:ext uri="{FF2B5EF4-FFF2-40B4-BE49-F238E27FC236}">
                <a16:creationId xmlns:a16="http://schemas.microsoft.com/office/drawing/2014/main" id="{56EC6F6C-8795-99FB-9EDA-363B1664049B}"/>
              </a:ext>
            </a:extLst>
          </p:cNvPr>
          <p:cNvSpPr txBox="1"/>
          <p:nvPr/>
        </p:nvSpPr>
        <p:spPr>
          <a:xfrm>
            <a:off x="359262" y="3048162"/>
            <a:ext cx="2790434" cy="2585323"/>
          </a:xfrm>
          <a:prstGeom prst="rect">
            <a:avLst/>
          </a:prstGeom>
          <a:noFill/>
        </p:spPr>
        <p:txBody>
          <a:bodyPr wrap="square" rtlCol="0">
            <a:spAutoFit/>
          </a:bodyPr>
          <a:lstStyle/>
          <a:p>
            <a:pPr marL="285750" indent="-285750" algn="l" rtl="0" fontAlgn="base">
              <a:lnSpc>
                <a:spcPct val="200000"/>
              </a:lnSpc>
              <a:buFont typeface="Wingdings" panose="05000000000000000000" pitchFamily="2" charset="2"/>
              <a:buChar char="v"/>
            </a:pPr>
            <a:r>
              <a:rPr lang="en-US" b="0" i="0" u="none" strike="noStrike">
                <a:solidFill>
                  <a:srgbClr val="EDEDED"/>
                </a:solidFill>
                <a:effectLst/>
                <a:latin typeface="Corbel" panose="020B0503020204020204" pitchFamily="34" charset="0"/>
              </a:rPr>
              <a:t> </a:t>
            </a:r>
            <a:r>
              <a:rPr lang="en-US" b="0" i="1" u="none" strike="noStrike">
                <a:solidFill>
                  <a:srgbClr val="EDEDED"/>
                </a:solidFill>
                <a:effectLst/>
                <a:latin typeface="Arial Black" panose="020B0A04020102020204" pitchFamily="34" charset="0"/>
              </a:rPr>
              <a:t>Superbowl </a:t>
            </a:r>
            <a:r>
              <a:rPr lang="en-US" b="0" i="1">
                <a:solidFill>
                  <a:srgbClr val="FFFFFF"/>
                </a:solidFill>
                <a:effectLst/>
                <a:latin typeface="Arial Black" panose="020B0A04020102020204" pitchFamily="34" charset="0"/>
              </a:rPr>
              <a:t>​</a:t>
            </a:r>
          </a:p>
          <a:p>
            <a:pPr lvl="1" fontAlgn="base">
              <a:lnSpc>
                <a:spcPct val="200000"/>
              </a:lnSpc>
              <a:buFont typeface="Arial" panose="020B0604020202020204" pitchFamily="34" charset="0"/>
              <a:buChar char="•"/>
            </a:pPr>
            <a:r>
              <a:rPr lang="en-US" b="0" i="1" u="none" strike="noStrike">
                <a:solidFill>
                  <a:srgbClr val="EDEDED"/>
                </a:solidFill>
                <a:effectLst/>
                <a:latin typeface="Arial Black" panose="020B0A04020102020204" pitchFamily="34" charset="0"/>
              </a:rPr>
              <a:t>Wins and Loses</a:t>
            </a:r>
            <a:r>
              <a:rPr lang="en-US" b="0" i="1">
                <a:solidFill>
                  <a:srgbClr val="FFFFFF"/>
                </a:solidFill>
                <a:effectLst/>
                <a:latin typeface="Arial Black" panose="020B0A04020102020204" pitchFamily="34" charset="0"/>
              </a:rPr>
              <a:t>​</a:t>
            </a:r>
          </a:p>
          <a:p>
            <a:pPr lvl="1" fontAlgn="base">
              <a:lnSpc>
                <a:spcPct val="200000"/>
              </a:lnSpc>
              <a:buFont typeface="Arial" panose="020B0604020202020204" pitchFamily="34" charset="0"/>
              <a:buChar char="•"/>
            </a:pPr>
            <a:r>
              <a:rPr lang="en-US" b="0" i="1" u="none" strike="noStrike">
                <a:solidFill>
                  <a:srgbClr val="EDEDED"/>
                </a:solidFill>
                <a:effectLst/>
                <a:latin typeface="Arial Black" panose="020B0A04020102020204" pitchFamily="34" charset="0"/>
              </a:rPr>
              <a:t>Location</a:t>
            </a:r>
            <a:r>
              <a:rPr lang="en-US" b="0" i="1">
                <a:solidFill>
                  <a:srgbClr val="FFFFFF"/>
                </a:solidFill>
                <a:effectLst/>
                <a:latin typeface="Arial Black" panose="020B0A04020102020204" pitchFamily="34" charset="0"/>
              </a:rPr>
              <a:t>​</a:t>
            </a:r>
          </a:p>
          <a:p>
            <a:pPr lvl="1" fontAlgn="base">
              <a:lnSpc>
                <a:spcPct val="200000"/>
              </a:lnSpc>
              <a:buFont typeface="Arial" panose="020B0604020202020204" pitchFamily="34" charset="0"/>
              <a:buChar char="•"/>
            </a:pPr>
            <a:r>
              <a:rPr lang="en-US" b="0" i="1" u="none" strike="noStrike">
                <a:solidFill>
                  <a:srgbClr val="EDEDED"/>
                </a:solidFill>
                <a:effectLst/>
                <a:latin typeface="Arial Black" panose="020B0A04020102020204" pitchFamily="34" charset="0"/>
              </a:rPr>
              <a:t>Advertisements</a:t>
            </a:r>
            <a:r>
              <a:rPr lang="en-US" b="0" i="1">
                <a:solidFill>
                  <a:srgbClr val="FFFFFF"/>
                </a:solidFill>
                <a:effectLst/>
                <a:latin typeface="Arial Black" panose="020B0A04020102020204" pitchFamily="34" charset="0"/>
              </a:rPr>
              <a:t>​</a:t>
            </a:r>
          </a:p>
          <a:p>
            <a:endParaRPr lang="en-IN"/>
          </a:p>
        </p:txBody>
      </p:sp>
      <p:sp>
        <p:nvSpPr>
          <p:cNvPr id="7" name="TextBox 6">
            <a:extLst>
              <a:ext uri="{FF2B5EF4-FFF2-40B4-BE49-F238E27FC236}">
                <a16:creationId xmlns:a16="http://schemas.microsoft.com/office/drawing/2014/main" id="{BB7B9517-F283-8991-C1BB-200E2603C1C0}"/>
              </a:ext>
            </a:extLst>
          </p:cNvPr>
          <p:cNvSpPr txBox="1"/>
          <p:nvPr/>
        </p:nvSpPr>
        <p:spPr>
          <a:xfrm>
            <a:off x="3378793" y="3048162"/>
            <a:ext cx="4585525" cy="3139321"/>
          </a:xfrm>
          <a:prstGeom prst="rect">
            <a:avLst/>
          </a:prstGeom>
          <a:noFill/>
        </p:spPr>
        <p:txBody>
          <a:bodyPr wrap="square" rtlCol="0">
            <a:spAutoFit/>
          </a:bodyPr>
          <a:lstStyle/>
          <a:p>
            <a:pPr marL="285750" indent="-285750" algn="l" rtl="0" fontAlgn="base">
              <a:lnSpc>
                <a:spcPct val="200000"/>
              </a:lnSpc>
              <a:buFont typeface="Wingdings" panose="05000000000000000000" pitchFamily="2" charset="2"/>
              <a:buChar char="v"/>
            </a:pPr>
            <a:r>
              <a:rPr lang="en-US" b="0" i="1" u="none" strike="noStrike">
                <a:solidFill>
                  <a:srgbClr val="EDEDED"/>
                </a:solidFill>
                <a:effectLst/>
                <a:latin typeface="Arial Black" panose="020B0A04020102020204" pitchFamily="34" charset="0"/>
              </a:rPr>
              <a:t>Regular Season</a:t>
            </a:r>
            <a:r>
              <a:rPr lang="en-US" b="0" i="1">
                <a:solidFill>
                  <a:srgbClr val="FFFFFF"/>
                </a:solidFill>
                <a:effectLst/>
                <a:latin typeface="Arial Black" panose="020B0A04020102020204" pitchFamily="34" charset="0"/>
              </a:rPr>
              <a:t>​</a:t>
            </a:r>
          </a:p>
          <a:p>
            <a:pPr lvl="1" fontAlgn="base">
              <a:lnSpc>
                <a:spcPct val="200000"/>
              </a:lnSpc>
              <a:buFont typeface="Arial" panose="020B0604020202020204" pitchFamily="34" charset="0"/>
              <a:buChar char="•"/>
            </a:pPr>
            <a:r>
              <a:rPr lang="en-US" b="0" i="1" u="none" strike="noStrike">
                <a:solidFill>
                  <a:srgbClr val="EDEDED"/>
                </a:solidFill>
                <a:effectLst/>
                <a:latin typeface="Arial Black" panose="020B0A04020102020204" pitchFamily="34" charset="0"/>
              </a:rPr>
              <a:t>Points Scored vs Conceded</a:t>
            </a:r>
            <a:r>
              <a:rPr lang="en-US" b="0" i="1">
                <a:solidFill>
                  <a:srgbClr val="FFFFFF"/>
                </a:solidFill>
                <a:effectLst/>
                <a:latin typeface="Arial Black" panose="020B0A04020102020204" pitchFamily="34" charset="0"/>
              </a:rPr>
              <a:t>​</a:t>
            </a:r>
          </a:p>
          <a:p>
            <a:pPr lvl="1" fontAlgn="base">
              <a:lnSpc>
                <a:spcPct val="200000"/>
              </a:lnSpc>
              <a:buFont typeface="Arial" panose="020B0604020202020204" pitchFamily="34" charset="0"/>
              <a:buChar char="•"/>
            </a:pPr>
            <a:r>
              <a:rPr lang="en-US" b="0" i="1" u="none" strike="noStrike">
                <a:solidFill>
                  <a:srgbClr val="EDEDED"/>
                </a:solidFill>
                <a:effectLst/>
                <a:latin typeface="Arial Black" panose="020B0A04020102020204" pitchFamily="34" charset="0"/>
              </a:rPr>
              <a:t>Wins vs Loss</a:t>
            </a:r>
            <a:r>
              <a:rPr lang="en-US" b="0" i="1">
                <a:solidFill>
                  <a:srgbClr val="FFFFFF"/>
                </a:solidFill>
                <a:effectLst/>
                <a:latin typeface="Arial Black" panose="020B0A04020102020204" pitchFamily="34" charset="0"/>
              </a:rPr>
              <a:t>​</a:t>
            </a:r>
          </a:p>
          <a:p>
            <a:pPr lvl="1" fontAlgn="base">
              <a:lnSpc>
                <a:spcPct val="200000"/>
              </a:lnSpc>
              <a:buFont typeface="Arial" panose="020B0604020202020204" pitchFamily="34" charset="0"/>
              <a:buChar char="•"/>
            </a:pPr>
            <a:r>
              <a:rPr lang="en-US" b="0" i="1" u="none" strike="noStrike">
                <a:solidFill>
                  <a:srgbClr val="EDEDED"/>
                </a:solidFill>
                <a:effectLst/>
                <a:latin typeface="Arial Black" panose="020B0A04020102020204" pitchFamily="34" charset="0"/>
              </a:rPr>
              <a:t>Team Spending</a:t>
            </a:r>
            <a:r>
              <a:rPr lang="en-US" b="0" i="1">
                <a:solidFill>
                  <a:srgbClr val="FFFFFF"/>
                </a:solidFill>
                <a:effectLst/>
                <a:latin typeface="Arial Black" panose="020B0A04020102020204" pitchFamily="34" charset="0"/>
              </a:rPr>
              <a:t>​</a:t>
            </a:r>
          </a:p>
          <a:p>
            <a:pPr lvl="1" fontAlgn="base">
              <a:lnSpc>
                <a:spcPct val="200000"/>
              </a:lnSpc>
              <a:buFont typeface="Arial" panose="020B0604020202020204" pitchFamily="34" charset="0"/>
              <a:buChar char="•"/>
            </a:pPr>
            <a:r>
              <a:rPr lang="en-US" b="0" i="1" u="none" strike="noStrike">
                <a:solidFill>
                  <a:srgbClr val="EDEDED"/>
                </a:solidFill>
                <a:effectLst/>
                <a:latin typeface="Arial Black" panose="020B0A04020102020204" pitchFamily="34" charset="0"/>
              </a:rPr>
              <a:t>Highest Paid Positions</a:t>
            </a:r>
            <a:r>
              <a:rPr lang="en-US" b="0" i="0">
                <a:solidFill>
                  <a:srgbClr val="FFFFFF"/>
                </a:solidFill>
                <a:effectLst/>
                <a:latin typeface="Corbel" panose="020B0503020204020204" pitchFamily="34" charset="0"/>
              </a:rPr>
              <a:t>​</a:t>
            </a:r>
            <a:endParaRPr lang="en-US" b="0" i="0">
              <a:solidFill>
                <a:srgbClr val="FFFFFF"/>
              </a:solidFill>
              <a:effectLst/>
              <a:latin typeface="Arial" panose="020B0604020202020204" pitchFamily="34" charset="0"/>
            </a:endParaRPr>
          </a:p>
          <a:p>
            <a:endParaRPr lang="en-IN"/>
          </a:p>
        </p:txBody>
      </p:sp>
      <p:sp>
        <p:nvSpPr>
          <p:cNvPr id="9" name="TextBox 8">
            <a:extLst>
              <a:ext uri="{FF2B5EF4-FFF2-40B4-BE49-F238E27FC236}">
                <a16:creationId xmlns:a16="http://schemas.microsoft.com/office/drawing/2014/main" id="{BAE8E6C0-65B6-A666-7CB2-DEEB5BB8299E}"/>
              </a:ext>
            </a:extLst>
          </p:cNvPr>
          <p:cNvSpPr txBox="1"/>
          <p:nvPr/>
        </p:nvSpPr>
        <p:spPr>
          <a:xfrm>
            <a:off x="7570680" y="3064004"/>
            <a:ext cx="3564067" cy="2585323"/>
          </a:xfrm>
          <a:prstGeom prst="rect">
            <a:avLst/>
          </a:prstGeom>
          <a:noFill/>
        </p:spPr>
        <p:txBody>
          <a:bodyPr wrap="square" rtlCol="0">
            <a:spAutoFit/>
          </a:bodyPr>
          <a:lstStyle/>
          <a:p>
            <a:pPr marL="285750" indent="-285750" algn="l" rtl="0" fontAlgn="base">
              <a:lnSpc>
                <a:spcPct val="200000"/>
              </a:lnSpc>
              <a:buFont typeface="Wingdings" panose="05000000000000000000" pitchFamily="2" charset="2"/>
              <a:buChar char="v"/>
            </a:pPr>
            <a:r>
              <a:rPr lang="en-US" b="0" i="0" u="none" strike="noStrike" dirty="0">
                <a:solidFill>
                  <a:srgbClr val="EDEDED"/>
                </a:solidFill>
                <a:effectLst/>
                <a:latin typeface="Corbel" panose="020B0503020204020204" pitchFamily="34" charset="0"/>
              </a:rPr>
              <a:t> </a:t>
            </a:r>
            <a:r>
              <a:rPr lang="en-US" b="0" i="1" u="none" strike="noStrike" dirty="0">
                <a:solidFill>
                  <a:srgbClr val="EDEDED"/>
                </a:solidFill>
                <a:effectLst/>
                <a:latin typeface="Arial Black" panose="020B0A04020102020204" pitchFamily="34" charset="0"/>
              </a:rPr>
              <a:t>Fan Base</a:t>
            </a:r>
            <a:r>
              <a:rPr lang="en-US" b="0" i="0" dirty="0">
                <a:solidFill>
                  <a:srgbClr val="FFFFFF"/>
                </a:solidFill>
                <a:effectLst/>
                <a:latin typeface="Arial Black" panose="020B0A04020102020204" pitchFamily="34" charset="0"/>
              </a:rPr>
              <a:t>​</a:t>
            </a:r>
          </a:p>
          <a:p>
            <a:pPr lvl="1" fontAlgn="base">
              <a:lnSpc>
                <a:spcPct val="200000"/>
              </a:lnSpc>
              <a:buFont typeface="Arial" panose="020B0604020202020204" pitchFamily="34" charset="0"/>
              <a:buChar char="•"/>
            </a:pPr>
            <a:r>
              <a:rPr lang="en-US" b="0" i="1" u="none" strike="noStrike" dirty="0">
                <a:solidFill>
                  <a:srgbClr val="EDEDED"/>
                </a:solidFill>
                <a:effectLst/>
                <a:latin typeface="Arial Black" panose="020B0A04020102020204" pitchFamily="34" charset="0"/>
              </a:rPr>
              <a:t>Sport Comparison</a:t>
            </a:r>
            <a:r>
              <a:rPr lang="en-US" b="0" i="1" dirty="0">
                <a:solidFill>
                  <a:srgbClr val="FFFFFF"/>
                </a:solidFill>
                <a:effectLst/>
                <a:latin typeface="Arial Black" panose="020B0A04020102020204" pitchFamily="34" charset="0"/>
              </a:rPr>
              <a:t>​</a:t>
            </a:r>
          </a:p>
          <a:p>
            <a:pPr lvl="1" fontAlgn="base">
              <a:lnSpc>
                <a:spcPct val="200000"/>
              </a:lnSpc>
              <a:buFont typeface="Arial" panose="020B0604020202020204" pitchFamily="34" charset="0"/>
              <a:buChar char="•"/>
            </a:pPr>
            <a:r>
              <a:rPr lang="en-US" b="0" i="1" u="none" strike="noStrike" dirty="0">
                <a:solidFill>
                  <a:srgbClr val="EDEDED"/>
                </a:solidFill>
                <a:effectLst/>
                <a:latin typeface="Arial Black" panose="020B0A04020102020204" pitchFamily="34" charset="0"/>
              </a:rPr>
              <a:t>Race of Fans</a:t>
            </a:r>
            <a:r>
              <a:rPr lang="en-US" b="0" i="1" dirty="0">
                <a:solidFill>
                  <a:srgbClr val="FFFFFF"/>
                </a:solidFill>
                <a:effectLst/>
                <a:latin typeface="Arial Black" panose="020B0A04020102020204" pitchFamily="34" charset="0"/>
              </a:rPr>
              <a:t>​</a:t>
            </a:r>
          </a:p>
          <a:p>
            <a:pPr lvl="1" fontAlgn="base">
              <a:lnSpc>
                <a:spcPct val="200000"/>
              </a:lnSpc>
              <a:buFont typeface="Arial" panose="020B0604020202020204" pitchFamily="34" charset="0"/>
              <a:buChar char="•"/>
            </a:pPr>
            <a:r>
              <a:rPr lang="en-US" b="0" i="1" u="none" strike="noStrike" dirty="0">
                <a:solidFill>
                  <a:srgbClr val="EDEDED"/>
                </a:solidFill>
                <a:effectLst/>
                <a:latin typeface="Arial Black" panose="020B0A04020102020204" pitchFamily="34" charset="0"/>
              </a:rPr>
              <a:t>Team Popularity</a:t>
            </a:r>
            <a:r>
              <a:rPr lang="en-US" b="0" i="1" dirty="0">
                <a:solidFill>
                  <a:srgbClr val="FFFFFF"/>
                </a:solidFill>
                <a:effectLst/>
                <a:latin typeface="Arial Black" panose="020B0A04020102020204" pitchFamily="34" charset="0"/>
              </a:rPr>
              <a:t>​</a:t>
            </a:r>
          </a:p>
          <a:p>
            <a:endParaRPr lang="en-IN" dirty="0"/>
          </a:p>
        </p:txBody>
      </p:sp>
    </p:spTree>
    <p:extLst>
      <p:ext uri="{BB962C8B-B14F-4D97-AF65-F5344CB8AC3E}">
        <p14:creationId xmlns:p14="http://schemas.microsoft.com/office/powerpoint/2010/main" val="3690020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Background pattern&#10;&#10;Description automatically generated">
            <a:extLst>
              <a:ext uri="{FF2B5EF4-FFF2-40B4-BE49-F238E27FC236}">
                <a16:creationId xmlns:a16="http://schemas.microsoft.com/office/drawing/2014/main" id="{4A8BD1FE-CA43-625C-F66E-BB8CE2DB5B56}"/>
              </a:ext>
            </a:extLst>
          </p:cNvPr>
          <p:cNvPicPr>
            <a:picLocks noChangeAspect="1"/>
          </p:cNvPicPr>
          <p:nvPr/>
        </p:nvPicPr>
        <p:blipFill rotWithShape="1">
          <a:blip r:embed="rId2">
            <a:extLst>
              <a:ext uri="{28A0092B-C50C-407E-A947-70E740481C1C}">
                <a14:useLocalDpi xmlns:a14="http://schemas.microsoft.com/office/drawing/2010/main" val="0"/>
              </a:ext>
            </a:extLst>
          </a:blip>
          <a:srcRect t="22918" r="1" b="1"/>
          <a:stretch/>
        </p:blipFill>
        <p:spPr>
          <a:xfrm>
            <a:off x="1" y="10"/>
            <a:ext cx="1186268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
        <p:nvSpPr>
          <p:cNvPr id="2" name="TextBox 1">
            <a:extLst>
              <a:ext uri="{FF2B5EF4-FFF2-40B4-BE49-F238E27FC236}">
                <a16:creationId xmlns:a16="http://schemas.microsoft.com/office/drawing/2014/main" id="{13B825E3-346E-4959-5135-89A4C7007C09}"/>
              </a:ext>
            </a:extLst>
          </p:cNvPr>
          <p:cNvSpPr txBox="1"/>
          <p:nvPr/>
        </p:nvSpPr>
        <p:spPr>
          <a:xfrm>
            <a:off x="493059" y="3854823"/>
            <a:ext cx="867783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00">
                <a:solidFill>
                  <a:schemeClr val="bg1"/>
                </a:solidFill>
                <a:latin typeface="Arial Black"/>
                <a:cs typeface="Calibri"/>
              </a:rPr>
              <a:t>Superbowl</a:t>
            </a:r>
            <a:endParaRPr lang="en-US" sz="9600">
              <a:solidFill>
                <a:schemeClr val="bg1"/>
              </a:solidFill>
              <a:latin typeface="Arial Black"/>
            </a:endParaRPr>
          </a:p>
        </p:txBody>
      </p:sp>
    </p:spTree>
    <p:extLst>
      <p:ext uri="{BB962C8B-B14F-4D97-AF65-F5344CB8AC3E}">
        <p14:creationId xmlns:p14="http://schemas.microsoft.com/office/powerpoint/2010/main" val="80617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59DE0B8-6846-FE55-00CC-ED0083AE2EFC}"/>
              </a:ext>
            </a:extLst>
          </p:cNvPr>
          <p:cNvPicPr>
            <a:picLocks noChangeAspect="1"/>
          </p:cNvPicPr>
          <p:nvPr/>
        </p:nvPicPr>
        <p:blipFill rotWithShape="1">
          <a:blip r:embed="rId2">
            <a:extLst>
              <a:ext uri="{28A0092B-C50C-407E-A947-70E740481C1C}">
                <a14:useLocalDpi xmlns:a14="http://schemas.microsoft.com/office/drawing/2010/main" val="0"/>
              </a:ext>
            </a:extLst>
          </a:blip>
          <a:srcRect t="25000"/>
          <a:stretch/>
        </p:blipFill>
        <p:spPr>
          <a:xfrm>
            <a:off x="20" y="10"/>
            <a:ext cx="12191980" cy="6857990"/>
          </a:xfrm>
          <a:prstGeom prst="rect">
            <a:avLst/>
          </a:prstGeom>
        </p:spPr>
      </p:pic>
      <p:sp>
        <p:nvSpPr>
          <p:cNvPr id="10" name="Rectangle 7">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11" name="Add-in 10" title="Web Viewer">
                <a:extLst>
                  <a:ext uri="{FF2B5EF4-FFF2-40B4-BE49-F238E27FC236}">
                    <a16:creationId xmlns:a16="http://schemas.microsoft.com/office/drawing/2014/main" id="{5F49D57A-41A7-2EE8-8C86-C6420E72E38D}"/>
                  </a:ext>
                </a:extLst>
              </p:cNvPr>
              <p:cNvGraphicFramePr>
                <a:graphicFrameLocks noGrp="1"/>
              </p:cNvGraphicFramePr>
              <p:nvPr>
                <p:extLst>
                  <p:ext uri="{D42A27DB-BD31-4B8C-83A1-F6EECF244321}">
                    <p14:modId xmlns:p14="http://schemas.microsoft.com/office/powerpoint/2010/main" val="3776462104"/>
                  </p:ext>
                </p:extLst>
              </p:nvPr>
            </p:nvGraphicFramePr>
            <p:xfrm>
              <a:off x="725346" y="997224"/>
              <a:ext cx="9529824" cy="514134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11" name="Add-in 10" title="Web Viewer">
                <a:extLst>
                  <a:ext uri="{FF2B5EF4-FFF2-40B4-BE49-F238E27FC236}">
                    <a16:creationId xmlns:a16="http://schemas.microsoft.com/office/drawing/2014/main" id="{5F49D57A-41A7-2EE8-8C86-C6420E72E38D}"/>
                  </a:ext>
                </a:extLst>
              </p:cNvPr>
              <p:cNvPicPr>
                <a:picLocks noGrp="1" noRot="1" noChangeAspect="1" noMove="1" noResize="1" noEditPoints="1" noAdjustHandles="1" noChangeArrowheads="1" noChangeShapeType="1"/>
              </p:cNvPicPr>
              <p:nvPr/>
            </p:nvPicPr>
            <p:blipFill>
              <a:blip r:embed="rId4"/>
              <a:stretch>
                <a:fillRect/>
              </a:stretch>
            </p:blipFill>
            <p:spPr>
              <a:xfrm>
                <a:off x="725346" y="997224"/>
                <a:ext cx="9529824" cy="5141343"/>
              </a:xfrm>
              <a:prstGeom prst="rect">
                <a:avLst/>
              </a:prstGeom>
            </p:spPr>
          </p:pic>
        </mc:Fallback>
      </mc:AlternateContent>
      <p:sp>
        <p:nvSpPr>
          <p:cNvPr id="12" name="TextBox 11">
            <a:extLst>
              <a:ext uri="{FF2B5EF4-FFF2-40B4-BE49-F238E27FC236}">
                <a16:creationId xmlns:a16="http://schemas.microsoft.com/office/drawing/2014/main" id="{AEC4423D-6613-B1DE-664A-46797EC3B8AC}"/>
              </a:ext>
            </a:extLst>
          </p:cNvPr>
          <p:cNvSpPr txBox="1"/>
          <p:nvPr/>
        </p:nvSpPr>
        <p:spPr>
          <a:xfrm>
            <a:off x="725346" y="277791"/>
            <a:ext cx="8650148" cy="523220"/>
          </a:xfrm>
          <a:prstGeom prst="rect">
            <a:avLst/>
          </a:prstGeom>
          <a:noFill/>
        </p:spPr>
        <p:txBody>
          <a:bodyPr wrap="square" rtlCol="0">
            <a:spAutoFit/>
          </a:bodyPr>
          <a:lstStyle/>
          <a:p>
            <a:r>
              <a:rPr lang="en-IN" sz="2800" b="1" u="sng">
                <a:solidFill>
                  <a:schemeClr val="bg1"/>
                </a:solidFill>
                <a:latin typeface="Arial Black" panose="020B0A04020102020204" pitchFamily="34" charset="0"/>
              </a:rPr>
              <a:t>Superbowl Winners</a:t>
            </a:r>
          </a:p>
        </p:txBody>
      </p:sp>
    </p:spTree>
    <p:extLst>
      <p:ext uri="{BB962C8B-B14F-4D97-AF65-F5344CB8AC3E}">
        <p14:creationId xmlns:p14="http://schemas.microsoft.com/office/powerpoint/2010/main" val="3804269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
            <a:extLst>
              <a:ext uri="{FF2B5EF4-FFF2-40B4-BE49-F238E27FC236}">
                <a16:creationId xmlns:a16="http://schemas.microsoft.com/office/drawing/2014/main" id="{E2EBF913-87D7-BF53-1850-FFFD66450785}"/>
              </a:ext>
            </a:extLst>
          </p:cNvPr>
          <p:cNvPicPr>
            <a:picLocks noChangeAspect="1"/>
          </p:cNvPicPr>
          <p:nvPr/>
        </p:nvPicPr>
        <p:blipFill rotWithShape="1">
          <a:blip r:embed="rId2">
            <a:extLst>
              <a:ext uri="{28A0092B-C50C-407E-A947-70E740481C1C}">
                <a14:useLocalDpi xmlns:a14="http://schemas.microsoft.com/office/drawing/2010/main" val="0"/>
              </a:ext>
            </a:extLst>
          </a:blip>
          <a:srcRect t="2500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title="Web Viewer">
                <a:extLst>
                  <a:ext uri="{FF2B5EF4-FFF2-40B4-BE49-F238E27FC236}">
                    <a16:creationId xmlns:a16="http://schemas.microsoft.com/office/drawing/2014/main" id="{5ED61260-5214-5813-4D52-5DE3F652C51C}"/>
                  </a:ext>
                </a:extLst>
              </p:cNvPr>
              <p:cNvGraphicFramePr>
                <a:graphicFrameLocks noGrp="1"/>
              </p:cNvGraphicFramePr>
              <p:nvPr>
                <p:extLst>
                  <p:ext uri="{D42A27DB-BD31-4B8C-83A1-F6EECF244321}">
                    <p14:modId xmlns:p14="http://schemas.microsoft.com/office/powerpoint/2010/main" val="2070287870"/>
                  </p:ext>
                </p:extLst>
              </p:nvPr>
            </p:nvGraphicFramePr>
            <p:xfrm>
              <a:off x="724043" y="965538"/>
              <a:ext cx="9496401" cy="514134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Add-in 5" title="Web Viewer">
                <a:extLst>
                  <a:ext uri="{FF2B5EF4-FFF2-40B4-BE49-F238E27FC236}">
                    <a16:creationId xmlns:a16="http://schemas.microsoft.com/office/drawing/2014/main" id="{5ED61260-5214-5813-4D52-5DE3F652C51C}"/>
                  </a:ext>
                </a:extLst>
              </p:cNvPr>
              <p:cNvPicPr>
                <a:picLocks noGrp="1" noRot="1" noChangeAspect="1" noMove="1" noResize="1" noEditPoints="1" noAdjustHandles="1" noChangeArrowheads="1" noChangeShapeType="1"/>
              </p:cNvPicPr>
              <p:nvPr/>
            </p:nvPicPr>
            <p:blipFill>
              <a:blip r:embed="rId4"/>
              <a:stretch>
                <a:fillRect/>
              </a:stretch>
            </p:blipFill>
            <p:spPr>
              <a:xfrm>
                <a:off x="724043" y="965538"/>
                <a:ext cx="9496401" cy="5141343"/>
              </a:xfrm>
              <a:prstGeom prst="rect">
                <a:avLst/>
              </a:prstGeom>
            </p:spPr>
          </p:pic>
        </mc:Fallback>
      </mc:AlternateContent>
      <p:sp>
        <p:nvSpPr>
          <p:cNvPr id="7" name="TextBox 6">
            <a:extLst>
              <a:ext uri="{FF2B5EF4-FFF2-40B4-BE49-F238E27FC236}">
                <a16:creationId xmlns:a16="http://schemas.microsoft.com/office/drawing/2014/main" id="{40191747-7970-4434-4027-EDF4AE7BD5FA}"/>
              </a:ext>
            </a:extLst>
          </p:cNvPr>
          <p:cNvSpPr txBox="1"/>
          <p:nvPr/>
        </p:nvSpPr>
        <p:spPr>
          <a:xfrm>
            <a:off x="725346" y="277791"/>
            <a:ext cx="8650148" cy="523220"/>
          </a:xfrm>
          <a:prstGeom prst="rect">
            <a:avLst/>
          </a:prstGeom>
          <a:noFill/>
        </p:spPr>
        <p:txBody>
          <a:bodyPr wrap="square" rtlCol="0">
            <a:spAutoFit/>
          </a:bodyPr>
          <a:lstStyle/>
          <a:p>
            <a:r>
              <a:rPr lang="en-IN" sz="2800" u="sng">
                <a:solidFill>
                  <a:schemeClr val="bg1"/>
                </a:solidFill>
                <a:latin typeface="Arial Black" panose="020B0A04020102020204" pitchFamily="34" charset="0"/>
              </a:rPr>
              <a:t>Superbowl Losers</a:t>
            </a:r>
          </a:p>
        </p:txBody>
      </p:sp>
    </p:spTree>
    <p:extLst>
      <p:ext uri="{BB962C8B-B14F-4D97-AF65-F5344CB8AC3E}">
        <p14:creationId xmlns:p14="http://schemas.microsoft.com/office/powerpoint/2010/main" val="1793112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AB0F757-328B-B608-8DF6-9CFC53B1482B}"/>
              </a:ext>
            </a:extLst>
          </p:cNvPr>
          <p:cNvPicPr>
            <a:picLocks noChangeAspect="1"/>
          </p:cNvPicPr>
          <p:nvPr/>
        </p:nvPicPr>
        <p:blipFill rotWithShape="1">
          <a:blip r:embed="rId2">
            <a:extLst>
              <a:ext uri="{28A0092B-C50C-407E-A947-70E740481C1C}">
                <a14:useLocalDpi xmlns:a14="http://schemas.microsoft.com/office/drawing/2010/main" val="0"/>
              </a:ext>
            </a:extLst>
          </a:blip>
          <a:srcRect t="2500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Web Viewer">
                <a:extLst>
                  <a:ext uri="{FF2B5EF4-FFF2-40B4-BE49-F238E27FC236}">
                    <a16:creationId xmlns:a16="http://schemas.microsoft.com/office/drawing/2014/main" id="{6C5805DB-5384-D22B-C6D2-7B4B16E73290}"/>
                  </a:ext>
                </a:extLst>
              </p:cNvPr>
              <p:cNvGraphicFramePr>
                <a:graphicFrameLocks noGrp="1"/>
              </p:cNvGraphicFramePr>
              <p:nvPr/>
            </p:nvGraphicFramePr>
            <p:xfrm>
              <a:off x="665795" y="919559"/>
              <a:ext cx="9610845" cy="514134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title="Web Viewer">
                <a:extLst>
                  <a:ext uri="{FF2B5EF4-FFF2-40B4-BE49-F238E27FC236}">
                    <a16:creationId xmlns:a16="http://schemas.microsoft.com/office/drawing/2014/main" id="{6C5805DB-5384-D22B-C6D2-7B4B16E73290}"/>
                  </a:ext>
                </a:extLst>
              </p:cNvPr>
              <p:cNvPicPr>
                <a:picLocks noGrp="1" noRot="1" noChangeAspect="1" noMove="1" noResize="1" noEditPoints="1" noAdjustHandles="1" noChangeArrowheads="1" noChangeShapeType="1"/>
              </p:cNvPicPr>
              <p:nvPr/>
            </p:nvPicPr>
            <p:blipFill>
              <a:blip r:embed="rId4"/>
              <a:stretch>
                <a:fillRect/>
              </a:stretch>
            </p:blipFill>
            <p:spPr>
              <a:xfrm>
                <a:off x="665795" y="919559"/>
                <a:ext cx="9610845" cy="5141343"/>
              </a:xfrm>
              <a:prstGeom prst="rect">
                <a:avLst/>
              </a:prstGeom>
            </p:spPr>
          </p:pic>
        </mc:Fallback>
      </mc:AlternateContent>
      <p:sp>
        <p:nvSpPr>
          <p:cNvPr id="13" name="TextBox 12">
            <a:extLst>
              <a:ext uri="{FF2B5EF4-FFF2-40B4-BE49-F238E27FC236}">
                <a16:creationId xmlns:a16="http://schemas.microsoft.com/office/drawing/2014/main" id="{25B3FEF5-0E32-FED3-C08A-C7FE2F35ED37}"/>
              </a:ext>
            </a:extLst>
          </p:cNvPr>
          <p:cNvSpPr txBox="1"/>
          <p:nvPr/>
        </p:nvSpPr>
        <p:spPr>
          <a:xfrm>
            <a:off x="655899" y="144744"/>
            <a:ext cx="8650148" cy="523220"/>
          </a:xfrm>
          <a:prstGeom prst="rect">
            <a:avLst/>
          </a:prstGeom>
          <a:noFill/>
        </p:spPr>
        <p:txBody>
          <a:bodyPr wrap="square" lIns="91440" tIns="45720" rIns="91440" bIns="45720" rtlCol="0" anchor="t">
            <a:spAutoFit/>
          </a:bodyPr>
          <a:lstStyle/>
          <a:p>
            <a:r>
              <a:rPr lang="en-IN" sz="2800" u="sng" dirty="0">
                <a:solidFill>
                  <a:schemeClr val="bg1"/>
                </a:solidFill>
                <a:latin typeface="Arial Black"/>
              </a:rPr>
              <a:t>Superbowl Appearances</a:t>
            </a:r>
            <a:endParaRPr lang="en-IN" sz="2800" err="1">
              <a:solidFill>
                <a:schemeClr val="bg1"/>
              </a:solidFill>
              <a:latin typeface="Arial Black" panose="020B0A04020102020204" pitchFamily="34" charset="0"/>
            </a:endParaRPr>
          </a:p>
        </p:txBody>
      </p:sp>
    </p:spTree>
    <p:extLst>
      <p:ext uri="{BB962C8B-B14F-4D97-AF65-F5344CB8AC3E}">
        <p14:creationId xmlns:p14="http://schemas.microsoft.com/office/powerpoint/2010/main" val="1757154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AB0F757-328B-B608-8DF6-9CFC53B1482B}"/>
              </a:ext>
            </a:extLst>
          </p:cNvPr>
          <p:cNvPicPr>
            <a:picLocks noChangeAspect="1"/>
          </p:cNvPicPr>
          <p:nvPr/>
        </p:nvPicPr>
        <p:blipFill rotWithShape="1">
          <a:blip r:embed="rId2">
            <a:extLst>
              <a:ext uri="{28A0092B-C50C-407E-A947-70E740481C1C}">
                <a14:useLocalDpi xmlns:a14="http://schemas.microsoft.com/office/drawing/2010/main" val="0"/>
              </a:ext>
            </a:extLst>
          </a:blip>
          <a:srcRect t="2500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Web Viewer">
                <a:extLst>
                  <a:ext uri="{FF2B5EF4-FFF2-40B4-BE49-F238E27FC236}">
                    <a16:creationId xmlns:a16="http://schemas.microsoft.com/office/drawing/2014/main" id="{6C5805DB-5384-D22B-C6D2-7B4B16E73290}"/>
                  </a:ext>
                </a:extLst>
              </p:cNvPr>
              <p:cNvGraphicFramePr>
                <a:graphicFrameLocks noGrp="1"/>
              </p:cNvGraphicFramePr>
              <p:nvPr>
                <p:extLst>
                  <p:ext uri="{D42A27DB-BD31-4B8C-83A1-F6EECF244321}">
                    <p14:modId xmlns:p14="http://schemas.microsoft.com/office/powerpoint/2010/main" val="2217386699"/>
                  </p:ext>
                </p:extLst>
              </p:nvPr>
            </p:nvGraphicFramePr>
            <p:xfrm>
              <a:off x="665795" y="919559"/>
              <a:ext cx="9610845" cy="514134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title="Web Viewer">
                <a:extLst>
                  <a:ext uri="{FF2B5EF4-FFF2-40B4-BE49-F238E27FC236}">
                    <a16:creationId xmlns:a16="http://schemas.microsoft.com/office/drawing/2014/main" id="{6C5805DB-5384-D22B-C6D2-7B4B16E73290}"/>
                  </a:ext>
                </a:extLst>
              </p:cNvPr>
              <p:cNvPicPr>
                <a:picLocks noGrp="1" noRot="1" noChangeAspect="1" noMove="1" noResize="1" noEditPoints="1" noAdjustHandles="1" noChangeArrowheads="1" noChangeShapeType="1"/>
              </p:cNvPicPr>
              <p:nvPr/>
            </p:nvPicPr>
            <p:blipFill>
              <a:blip r:embed="rId4"/>
              <a:stretch>
                <a:fillRect/>
              </a:stretch>
            </p:blipFill>
            <p:spPr>
              <a:xfrm>
                <a:off x="665795" y="919559"/>
                <a:ext cx="9610845" cy="5141343"/>
              </a:xfrm>
              <a:prstGeom prst="rect">
                <a:avLst/>
              </a:prstGeom>
            </p:spPr>
          </p:pic>
        </mc:Fallback>
      </mc:AlternateContent>
      <p:sp>
        <p:nvSpPr>
          <p:cNvPr id="13" name="TextBox 12">
            <a:extLst>
              <a:ext uri="{FF2B5EF4-FFF2-40B4-BE49-F238E27FC236}">
                <a16:creationId xmlns:a16="http://schemas.microsoft.com/office/drawing/2014/main" id="{25B3FEF5-0E32-FED3-C08A-C7FE2F35ED37}"/>
              </a:ext>
            </a:extLst>
          </p:cNvPr>
          <p:cNvSpPr txBox="1"/>
          <p:nvPr/>
        </p:nvSpPr>
        <p:spPr>
          <a:xfrm>
            <a:off x="655899" y="144744"/>
            <a:ext cx="8650148" cy="523220"/>
          </a:xfrm>
          <a:prstGeom prst="rect">
            <a:avLst/>
          </a:prstGeom>
          <a:noFill/>
        </p:spPr>
        <p:txBody>
          <a:bodyPr wrap="square" rtlCol="0">
            <a:spAutoFit/>
          </a:bodyPr>
          <a:lstStyle/>
          <a:p>
            <a:r>
              <a:rPr lang="en-IN" sz="2800" u="sng" dirty="0">
                <a:solidFill>
                  <a:schemeClr val="bg1"/>
                </a:solidFill>
                <a:latin typeface="Arial Black" panose="020B0A04020102020204" pitchFamily="34" charset="0"/>
              </a:rPr>
              <a:t>Superbowl Scores (1967 - 2020</a:t>
            </a:r>
            <a:r>
              <a:rPr lang="en-IN" sz="2800" dirty="0">
                <a:solidFill>
                  <a:schemeClr val="bg1"/>
                </a:solidFill>
                <a:latin typeface="Arial Black" panose="020B0A04020102020204" pitchFamily="34" charset="0"/>
              </a:rPr>
              <a:t>)</a:t>
            </a:r>
          </a:p>
        </p:txBody>
      </p:sp>
    </p:spTree>
    <p:extLst>
      <p:ext uri="{BB962C8B-B14F-4D97-AF65-F5344CB8AC3E}">
        <p14:creationId xmlns:p14="http://schemas.microsoft.com/office/powerpoint/2010/main" val="171099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B75A496-C6AF-1420-D507-77378A254933}"/>
              </a:ext>
            </a:extLst>
          </p:cNvPr>
          <p:cNvPicPr>
            <a:picLocks noChangeAspect="1"/>
          </p:cNvPicPr>
          <p:nvPr/>
        </p:nvPicPr>
        <p:blipFill rotWithShape="1">
          <a:blip r:embed="rId2">
            <a:extLst>
              <a:ext uri="{28A0092B-C50C-407E-A947-70E740481C1C}">
                <a14:useLocalDpi xmlns:a14="http://schemas.microsoft.com/office/drawing/2010/main" val="0"/>
              </a:ext>
            </a:extLst>
          </a:blip>
          <a:srcRect t="2500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Web Viewer">
                <a:extLst>
                  <a:ext uri="{FF2B5EF4-FFF2-40B4-BE49-F238E27FC236}">
                    <a16:creationId xmlns:a16="http://schemas.microsoft.com/office/drawing/2014/main" id="{B81F419D-1949-86DF-C2EB-8A8763E4BAD8}"/>
                  </a:ext>
                </a:extLst>
              </p:cNvPr>
              <p:cNvGraphicFramePr>
                <a:graphicFrameLocks noGrp="1"/>
              </p:cNvGraphicFramePr>
              <p:nvPr>
                <p:extLst>
                  <p:ext uri="{D42A27DB-BD31-4B8C-83A1-F6EECF244321}">
                    <p14:modId xmlns:p14="http://schemas.microsoft.com/office/powerpoint/2010/main" val="1539240152"/>
                  </p:ext>
                </p:extLst>
              </p:nvPr>
            </p:nvGraphicFramePr>
            <p:xfrm>
              <a:off x="632748" y="789972"/>
              <a:ext cx="9726593" cy="5278056"/>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title="Web Viewer">
                <a:extLst>
                  <a:ext uri="{FF2B5EF4-FFF2-40B4-BE49-F238E27FC236}">
                    <a16:creationId xmlns:a16="http://schemas.microsoft.com/office/drawing/2014/main" id="{B81F419D-1949-86DF-C2EB-8A8763E4BAD8}"/>
                  </a:ext>
                </a:extLst>
              </p:cNvPr>
              <p:cNvPicPr>
                <a:picLocks noGrp="1" noRot="1" noChangeAspect="1" noMove="1" noResize="1" noEditPoints="1" noAdjustHandles="1" noChangeArrowheads="1" noChangeShapeType="1"/>
              </p:cNvPicPr>
              <p:nvPr/>
            </p:nvPicPr>
            <p:blipFill>
              <a:blip r:embed="rId4"/>
              <a:stretch>
                <a:fillRect/>
              </a:stretch>
            </p:blipFill>
            <p:spPr>
              <a:xfrm>
                <a:off x="632748" y="789972"/>
                <a:ext cx="9726593" cy="5278056"/>
              </a:xfrm>
              <a:prstGeom prst="rect">
                <a:avLst/>
              </a:prstGeom>
            </p:spPr>
          </p:pic>
        </mc:Fallback>
      </mc:AlternateContent>
      <p:sp>
        <p:nvSpPr>
          <p:cNvPr id="5" name="TextBox 4">
            <a:extLst>
              <a:ext uri="{FF2B5EF4-FFF2-40B4-BE49-F238E27FC236}">
                <a16:creationId xmlns:a16="http://schemas.microsoft.com/office/drawing/2014/main" id="{56DEF851-714E-18C3-4C80-95AC4AC0009B}"/>
              </a:ext>
            </a:extLst>
          </p:cNvPr>
          <p:cNvSpPr txBox="1"/>
          <p:nvPr/>
        </p:nvSpPr>
        <p:spPr>
          <a:xfrm>
            <a:off x="632748" y="133381"/>
            <a:ext cx="8650148" cy="523220"/>
          </a:xfrm>
          <a:prstGeom prst="rect">
            <a:avLst/>
          </a:prstGeom>
          <a:noFill/>
        </p:spPr>
        <p:txBody>
          <a:bodyPr wrap="square" lIns="91440" tIns="45720" rIns="91440" bIns="45720" rtlCol="0" anchor="t">
            <a:spAutoFit/>
          </a:bodyPr>
          <a:lstStyle/>
          <a:p>
            <a:r>
              <a:rPr lang="en-IN" sz="2800" u="sng">
                <a:solidFill>
                  <a:schemeClr val="bg1"/>
                </a:solidFill>
                <a:latin typeface="Arial Black"/>
              </a:rPr>
              <a:t>Superbowl Location</a:t>
            </a:r>
            <a:endParaRPr lang="en-IN" sz="2800" u="sng" err="1">
              <a:solidFill>
                <a:schemeClr val="bg1"/>
              </a:solidFill>
              <a:latin typeface="Arial Black" panose="020B0A04020102020204" pitchFamily="34" charset="0"/>
            </a:endParaRPr>
          </a:p>
        </p:txBody>
      </p:sp>
    </p:spTree>
    <p:extLst>
      <p:ext uri="{BB962C8B-B14F-4D97-AF65-F5344CB8AC3E}">
        <p14:creationId xmlns:p14="http://schemas.microsoft.com/office/powerpoint/2010/main" val="17657334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6.png"/></Relationships>
</file>

<file path=ppt/webextensions/_rels/webextension10.xml.rels><?xml version="1.0" encoding="UTF-8" standalone="yes"?>
<Relationships xmlns="http://schemas.openxmlformats.org/package/2006/relationships"><Relationship Id="rId1" Type="http://schemas.openxmlformats.org/officeDocument/2006/relationships/image" Target="../media/image15.png"/></Relationships>
</file>

<file path=ppt/webextensions/_rels/webextension11.xml.rels><?xml version="1.0" encoding="UTF-8" standalone="yes"?>
<Relationships xmlns="http://schemas.openxmlformats.org/package/2006/relationships"><Relationship Id="rId1" Type="http://schemas.openxmlformats.org/officeDocument/2006/relationships/image" Target="../media/image16.png"/></Relationships>
</file>

<file path=ppt/webextensions/_rels/webextension12.xml.rels><?xml version="1.0" encoding="UTF-8" standalone="yes"?>
<Relationships xmlns="http://schemas.openxmlformats.org/package/2006/relationships"><Relationship Id="rId1" Type="http://schemas.openxmlformats.org/officeDocument/2006/relationships/image" Target="../media/image17.png"/></Relationships>
</file>

<file path=ppt/webextensions/_rels/webextension13.xml.rels><?xml version="1.0" encoding="UTF-8" standalone="yes"?>
<Relationships xmlns="http://schemas.openxmlformats.org/package/2006/relationships"><Relationship Id="rId1" Type="http://schemas.openxmlformats.org/officeDocument/2006/relationships/image" Target="../media/image18.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8.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9.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10.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11.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12.png"/></Relationships>
</file>

<file path=ppt/webextensions/_rels/webextension7.xml.rels><?xml version="1.0" encoding="UTF-8" standalone="yes"?>
<Relationships xmlns="http://schemas.openxmlformats.org/package/2006/relationships"><Relationship Id="rId1" Type="http://schemas.openxmlformats.org/officeDocument/2006/relationships/image" Target="../media/image11.png"/></Relationships>
</file>

<file path=ppt/webextensions/_rels/webextension8.xml.rels><?xml version="1.0" encoding="UTF-8" standalone="yes"?>
<Relationships xmlns="http://schemas.openxmlformats.org/package/2006/relationships"><Relationship Id="rId1" Type="http://schemas.openxmlformats.org/officeDocument/2006/relationships/image" Target="../media/image13.png"/></Relationships>
</file>

<file path=ppt/webextensions/_rels/webextension9.xml.rels><?xml version="1.0" encoding="UTF-8" standalone="yes"?>
<Relationships xmlns="http://schemas.openxmlformats.org/package/2006/relationships"><Relationship Id="rId1" Type="http://schemas.openxmlformats.org/officeDocument/2006/relationships/image" Target="../media/image14.png"/></Relationships>
</file>

<file path=ppt/webextensions/webextension1.xml><?xml version="1.0" encoding="utf-8"?>
<we:webextension xmlns:we="http://schemas.microsoft.com/office/webextensions/webextension/2010/11" id="{EE596A83-C160-4126-95E6-66C68FE67C87}">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chart-studio.plotly.com/~LinusKoglin/1/#/&quot;,&quot;values&quot;:{},&quot;data&quot;:{&quot;uri&quot;:&quot;chart-studio.plotly.com/~LinusKoglin/1/#/&quot;},&quot;secure&quot;:false}],&quot;name&quot;:&quot;chart-studio.plotly.com/~LinusKoglin/1/#/&quot;,&quot;timeline&quot;:null,&quot;analytics&quot;:null},&quot;hostVersion&quot;:{&quot;major&quot;:0,&quot;minor&quot;:1}}"/>
  </we:properties>
  <we:bindings/>
  <we:snapshot xmlns:r="http://schemas.openxmlformats.org/officeDocument/2006/relationships" r:embed="rId1"/>
</we:webextension>
</file>

<file path=ppt/webextensions/webextension10.xml><?xml version="1.0" encoding="utf-8"?>
<we:webextension xmlns:we="http://schemas.microsoft.com/office/webextensions/webextension/2010/11" id="{5A98866B-78CE-4BE7-8936-8E8AC5C81A1C}">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www.datawrapper.de/_/2MaMp/&quot;,&quot;values&quot;:{},&quot;data&quot;:{&quot;uri&quot;:&quot;www.datawrapper.de/_/2MaMp/&quot;},&quot;secure&quot;:false}],&quot;name&quot;:&quot;www.datawrapper.de/_/2MaMp/&quot;,&quot;timeline&quot;:null,&quot;analytics&quot;:null},&quot;hostVersion&quot;:{&quot;major&quot;:0,&quot;minor&quot;:1}}"/>
  </we:properties>
  <we:bindings/>
  <we:snapshot xmlns:r="http://schemas.openxmlformats.org/officeDocument/2006/relationships" r:embed="rId1"/>
</we:webextension>
</file>

<file path=ppt/webextensions/webextension11.xml><?xml version="1.0" encoding="utf-8"?>
<we:webextension xmlns:we="http://schemas.microsoft.com/office/webextensions/webextension/2010/11" id="{EF36365E-B2C1-4A31-95FF-DDCFD196E5FD}">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www.datawrapper.de/_/gG8yj/&quot;,&quot;values&quot;:{},&quot;data&quot;:{&quot;uri&quot;:&quot;www.datawrapper.de/_/gG8yj/&quot;},&quot;secure&quot;:false}],&quot;name&quot;:&quot;www.datawrapper.de/_/gG8yj/&quot;,&quot;timeline&quot;:null,&quot;analytics&quot;:null},&quot;hostVersion&quot;:{&quot;major&quot;:0,&quot;minor&quot;:1}}"/>
  </we:properties>
  <we:bindings/>
  <we:snapshot xmlns:r="http://schemas.openxmlformats.org/officeDocument/2006/relationships" r:embed="rId1"/>
</we:webextension>
</file>

<file path=ppt/webextensions/webextension12.xml><?xml version="1.0" encoding="utf-8"?>
<we:webextension xmlns:we="http://schemas.microsoft.com/office/webextensions/webextension/2010/11" id="{C03C9145-F395-4955-A857-1267AB1B0F57}">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ublic.flourish.studio/visualisation/12864138/&quot;,&quot;values&quot;:{},&quot;data&quot;:{&quot;uri&quot;:&quot;public.flourish.studio/visualisation/12864138/&quot;},&quot;secure&quot;:false}],&quot;name&quot;:&quot;public.flourish.studio/visualisation/12864138/&quot;,&quot;timeline&quot;:null,&quot;analytics&quot;:null},&quot;hostVersion&quot;:{&quot;major&quot;:0,&quot;minor&quot;:1}}"/>
  </we:properties>
  <we:bindings/>
  <we:snapshot xmlns:r="http://schemas.openxmlformats.org/officeDocument/2006/relationships" r:embed="rId1"/>
</we:webextension>
</file>

<file path=ppt/webextensions/webextension13.xml><?xml version="1.0" encoding="utf-8"?>
<we:webextension xmlns:we="http://schemas.microsoft.com/office/webextensions/webextension/2010/11" id="{0B40E998-F921-49C5-A41E-779153CEB0CA}">
  <we:reference id="WA104295828" version="1.9.0.0" store="en-US" storeType="omex"/>
  <we:alternateReferences>
    <we:reference id="WA104295828" version="1.9.0.0" store="omex" storeType="omex"/>
  </we:alternateReferences>
  <we:properties>
    <we:property name="__labs__" value="{&quot;configuration&quot;:{&quot;appVersion&quot;:{&quot;major&quot;:1,&quot;minor&quot;:0},&quot;components&quot;:[{&quot;type&quot;:&quot;Labs.Components.ActivityComponent&quot;,&quot;name&quot;:&quot;app.flourish.studio/visualisation/12911189/edit&quot;,&quot;values&quot;:{},&quot;data&quot;:{&quot;uri&quot;:&quot;app.flourish.studio/visualisation/12911189/edit&quot;},&quot;secure&quot;:false}],&quot;name&quot;:&quot;app.flourish.studio/visualisation/12911189/edit&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A1DF2AF4-BD19-4872-B1F1-F2030D02A999}">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chart-studio.plotly.com/~LinusKoglin/3/#/&quot;,&quot;values&quot;:{},&quot;data&quot;:{&quot;uri&quot;:&quot;chart-studio.plotly.com/~LinusKoglin/3/#/&quot;},&quot;secure&quot;:false}],&quot;name&quot;:&quot;chart-studio.plotly.com/~LinusKoglin/3/#/&quot;,&quot;timeline&quot;:null,&quot;analytics&quot;:null},&quot;hostVersion&quot;:{&quot;major&quot;:0,&quot;minor&quot;:1}}"/>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CF43A9FA-3561-4D40-BF32-218520F3A462}">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roject1group13.shinyapps.io/Superbowlaperences/&quot;,&quot;values&quot;:{},&quot;data&quot;:{&quot;uri&quot;:&quot;project1group13.shinyapps.io/Superbowlaperences/&quot;},&quot;secure&quot;:false}],&quot;name&quot;:&quot;project1group13.shinyapps.io/Superbowlaperences/&quot;,&quot;timeline&quot;:null,&quot;analytics&quot;:null},&quot;hostVersion&quot;:{&quot;major&quot;:0,&quot;minor&quot;:1}}"/>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CF43A9FA-3561-4D40-BF32-218520F3A462}">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ublic.flourish.studio/visualisation/12869271/&quot;,&quot;values&quot;:{},&quot;data&quot;:{&quot;uri&quot;:&quot;public.flourish.studio/visualisation/12869271/&quot;},&quot;secure&quot;:false}],&quot;name&quot;:&quot;public.flourish.studio/visualisation/12869271/&quot;,&quot;timeline&quot;:null,&quot;analytics&quot;:null},&quot;hostVersion&quot;:{&quot;major&quot;:0,&quot;minor&quot;:1}}"/>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912FD8BB-6B55-454A-8FB5-59CE272E5E9A}">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ublic.flourish.studio/visualisation/12868824/&quot;,&quot;values&quot;:{},&quot;data&quot;:{&quot;uri&quot;:&quot;public.flourish.studio/visualisation/12868824/&quot;},&quot;secure&quot;:false}],&quot;name&quot;:&quot;public.flourish.studio/visualisation/12868824/&quot;,&quot;timeline&quot;:null,&quot;analytics&quot;:null},&quot;hostVersion&quot;:{&quot;major&quot;:0,&quot;minor&quot;:1}}"/>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912FD8BB-6B55-454A-8FB5-59CE272E5E9A}">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ublic.flourish.studio/visualisation/12868824/&quot;,&quot;values&quot;:{},&quot;data&quot;:{&quot;uri&quot;:&quot;public.flourish.studio/visualisation/12868824/&quot;},&quot;secure&quot;:false}],&quot;name&quot;:&quot;public.flourish.studio/visualisation/12868824/&quot;,&quot;timeline&quot;:null,&quot;analytics&quot;:null},&quot;hostVersion&quot;:{&quot;major&quot;:0,&quot;minor&quot;:1}}"/>
  </we:properties>
  <we:bindings/>
  <we:snapshot xmlns:r="http://schemas.openxmlformats.org/officeDocument/2006/relationships" r:embed="rId1"/>
</we:webextension>
</file>

<file path=ppt/webextensions/webextension7.xml><?xml version="1.0" encoding="utf-8"?>
<we:webextension xmlns:we="http://schemas.microsoft.com/office/webextensions/webextension/2010/11" id="{912FD8BB-6B55-454A-8FB5-59CE272E5E9A}">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ublic.flourish.studio/visualisation/12868824/&quot;,&quot;values&quot;:{},&quot;data&quot;:{&quot;uri&quot;:&quot;public.flourish.studio/visualisation/12868824/&quot;},&quot;secure&quot;:false}],&quot;name&quot;:&quot;public.flourish.studio/visualisation/12868824/&quot;,&quot;timeline&quot;:null,&quot;analytics&quot;:null},&quot;hostVersion&quot;:{&quot;major&quot;:0,&quot;minor&quot;:1}}"/>
  </we:properties>
  <we:bindings/>
  <we:snapshot xmlns:r="http://schemas.openxmlformats.org/officeDocument/2006/relationships" r:embed="rId1"/>
</we:webextension>
</file>

<file path=ppt/webextensions/webextension8.xml><?xml version="1.0" encoding="utf-8"?>
<we:webextension xmlns:we="http://schemas.microsoft.com/office/webextensions/webextension/2010/11" id="{3F629F14-8BB3-4DAD-AED1-67AF20CC449F}">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ublic.flourish.studio/visualisation/12911543/&quot;,&quot;values&quot;:{},&quot;data&quot;:{&quot;uri&quot;:&quot;public.flourish.studio/visualisation/12911543/&quot;},&quot;secure&quot;:false}],&quot;name&quot;:&quot;public.flourish.studio/visualisation/12911543/&quot;,&quot;timeline&quot;:null,&quot;analytics&quot;:null},&quot;hostVersion&quot;:{&quot;major&quot;:0,&quot;minor&quot;:1}}"/>
  </we:properties>
  <we:bindings/>
  <we:snapshot xmlns:r="http://schemas.openxmlformats.org/officeDocument/2006/relationships" r:embed="rId1"/>
</we:webextension>
</file>

<file path=ppt/webextensions/webextension9.xml><?xml version="1.0" encoding="utf-8"?>
<we:webextension xmlns:we="http://schemas.microsoft.com/office/webextensions/webextension/2010/11" id="{3F629F14-8BB3-4DAD-AED1-67AF20CC449F}">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ublic.flourish.studio/visualisation/12911543/&quot;,&quot;values&quot;:{},&quot;data&quot;:{&quot;uri&quot;:&quot;public.flourish.studio/visualisation/12911543/&quot;},&quot;secure&quot;:false}],&quot;name&quot;:&quot;public.flourish.studio/visualisation/12911543/&quot;,&quot;timeline&quot;:null,&quot;analytics&quot;:null},&quot;hostVersion&quot;:{&quot;major&quot;:0,&quot;minor&quot;:1}}"/>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6795bd8-875b-4d61-9477-e52adbd6167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18F5D63ADF09E4EAEE5257846B45901" ma:contentTypeVersion="10" ma:contentTypeDescription="Create a new document." ma:contentTypeScope="" ma:versionID="10f1a093bc76374cb5abf3f2de8812f5">
  <xsd:schema xmlns:xsd="http://www.w3.org/2001/XMLSchema" xmlns:xs="http://www.w3.org/2001/XMLSchema" xmlns:p="http://schemas.microsoft.com/office/2006/metadata/properties" xmlns:ns3="eecdcc50-8f01-438e-b9fc-268bcd22f7ba" xmlns:ns4="d6795bd8-875b-4d61-9477-e52adbd61675" targetNamespace="http://schemas.microsoft.com/office/2006/metadata/properties" ma:root="true" ma:fieldsID="49c37912e9620e0cfa4d5ad00586639e" ns3:_="" ns4:_="">
    <xsd:import namespace="eecdcc50-8f01-438e-b9fc-268bcd22f7ba"/>
    <xsd:import namespace="d6795bd8-875b-4d61-9477-e52adbd6167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cdcc50-8f01-438e-b9fc-268bcd22f7b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795bd8-875b-4d61-9477-e52adbd6167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_activity" ma:index="17"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BCF253-FF99-40B6-9DA2-613FE4DE6A34}">
  <ds:schemaRefs>
    <ds:schemaRef ds:uri="eecdcc50-8f01-438e-b9fc-268bcd22f7ba"/>
    <ds:schemaRef ds:uri="d6795bd8-875b-4d61-9477-e52adbd61675"/>
    <ds:schemaRef ds:uri="http://schemas.microsoft.com/office/2006/documentManagement/types"/>
    <ds:schemaRef ds:uri="http://purl.org/dc/elements/1.1/"/>
    <ds:schemaRef ds:uri="http://purl.org/dc/term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A521D4B4-01CA-4E23-AF6C-4F59EAEB9989}">
  <ds:schemaRefs>
    <ds:schemaRef ds:uri="d6795bd8-875b-4d61-9477-e52adbd61675"/>
    <ds:schemaRef ds:uri="eecdcc50-8f01-438e-b9fc-268bcd22f7b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AC30CF5-4DC7-4D78-80ED-E1B9A373E5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367</Words>
  <Application>Microsoft Office PowerPoint</Application>
  <PresentationFormat>Widescreen</PresentationFormat>
  <Paragraphs>55</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Sukhil Babu</dc:creator>
  <cp:lastModifiedBy>Sukhil Babu</cp:lastModifiedBy>
  <cp:revision>2</cp:revision>
  <dcterms:created xsi:type="dcterms:W3CDTF">2023-03-03T00:54:34Z</dcterms:created>
  <dcterms:modified xsi:type="dcterms:W3CDTF">2023-03-14T15:10:09Z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0x010100818F5D63ADF09E4EAEE5257846B45901</vt:lpwstr>
  </property>
</Properties>
</file>